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6"/>
  </p:notesMasterIdLst>
  <p:sldIdLst>
    <p:sldId id="256" r:id="rId2"/>
    <p:sldId id="265" r:id="rId3"/>
    <p:sldId id="272" r:id="rId4"/>
    <p:sldId id="273" r:id="rId5"/>
    <p:sldId id="274" r:id="rId6"/>
    <p:sldId id="275" r:id="rId7"/>
    <p:sldId id="276" r:id="rId8"/>
    <p:sldId id="277" r:id="rId9"/>
    <p:sldId id="266" r:id="rId10"/>
    <p:sldId id="268" r:id="rId11"/>
    <p:sldId id="267" r:id="rId12"/>
    <p:sldId id="269" r:id="rId13"/>
    <p:sldId id="270" r:id="rId14"/>
    <p:sldId id="262" r:id="rId15"/>
  </p:sldIdLst>
  <p:sldSz cx="12192000" cy="6858000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F8C99-EB29-43A0-A670-E97A0C4B389F}" v="46" dt="2026-05-04T14:42:34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migio Todeschini" userId="e4c31c7b-84cb-47bc-9335-22b84f73e156" providerId="ADAL" clId="{5ADB7867-06B3-49F9-BF5B-0D7E65BC56A2}"/>
    <pc:docChg chg="undo custSel addSld delSld modSld modNotesMaster">
      <pc:chgData name="Remigio Todeschini" userId="e4c31c7b-84cb-47bc-9335-22b84f73e156" providerId="ADAL" clId="{5ADB7867-06B3-49F9-BF5B-0D7E65BC56A2}" dt="2026-05-04T14:45:26.359" v="2517" actId="20577"/>
      <pc:docMkLst>
        <pc:docMk/>
      </pc:docMkLst>
      <pc:sldChg chg="addSp delSp modSp mod">
        <pc:chgData name="Remigio Todeschini" userId="e4c31c7b-84cb-47bc-9335-22b84f73e156" providerId="ADAL" clId="{5ADB7867-06B3-49F9-BF5B-0D7E65BC56A2}" dt="2026-05-04T13:45:00.232" v="2388"/>
        <pc:sldMkLst>
          <pc:docMk/>
          <pc:sldMk cId="3438032417" sldId="256"/>
        </pc:sldMkLst>
        <pc:spChg chg="add del mod">
          <ac:chgData name="Remigio Todeschini" userId="e4c31c7b-84cb-47bc-9335-22b84f73e156" providerId="ADAL" clId="{5ADB7867-06B3-49F9-BF5B-0D7E65BC56A2}" dt="2026-05-04T13:45:00.232" v="2386"/>
          <ac:spMkLst>
            <pc:docMk/>
            <pc:sldMk cId="3438032417" sldId="256"/>
            <ac:spMk id="2" creationId="{ECA5A4CD-9C07-AE9B-EDB2-E95524F862C3}"/>
          </ac:spMkLst>
        </pc:spChg>
        <pc:spChg chg="mod">
          <ac:chgData name="Remigio Todeschini" userId="e4c31c7b-84cb-47bc-9335-22b84f73e156" providerId="ADAL" clId="{5ADB7867-06B3-49F9-BF5B-0D7E65BC56A2}" dt="2026-05-04T13:36:40.216" v="2369" actId="122"/>
          <ac:spMkLst>
            <pc:docMk/>
            <pc:sldMk cId="3438032417" sldId="256"/>
            <ac:spMk id="6" creationId="{3A568437-44EC-6786-7C1E-A02A880D9AE1}"/>
          </ac:spMkLst>
        </pc:spChg>
        <pc:spChg chg="add del mod">
          <ac:chgData name="Remigio Todeschini" userId="e4c31c7b-84cb-47bc-9335-22b84f73e156" providerId="ADAL" clId="{5ADB7867-06B3-49F9-BF5B-0D7E65BC56A2}" dt="2026-05-04T13:45:00.232" v="2388"/>
          <ac:spMkLst>
            <pc:docMk/>
            <pc:sldMk cId="3438032417" sldId="256"/>
            <ac:spMk id="7" creationId="{DC683E0D-0A7F-4F7A-B29E-E272563E3595}"/>
          </ac:spMkLst>
        </pc:spChg>
        <pc:picChg chg="add mod">
          <ac:chgData name="Remigio Todeschini" userId="e4c31c7b-84cb-47bc-9335-22b84f73e156" providerId="ADAL" clId="{5ADB7867-06B3-49F9-BF5B-0D7E65BC56A2}" dt="2026-05-04T13:44:01.278" v="2378" actId="14100"/>
          <ac:picMkLst>
            <pc:docMk/>
            <pc:sldMk cId="3438032417" sldId="256"/>
            <ac:picMk id="4" creationId="{2E132C04-4672-7AED-0373-18DEE0C56EF4}"/>
          </ac:picMkLst>
        </pc:picChg>
        <pc:picChg chg="add mod">
          <ac:chgData name="Remigio Todeschini" userId="e4c31c7b-84cb-47bc-9335-22b84f73e156" providerId="ADAL" clId="{5ADB7867-06B3-49F9-BF5B-0D7E65BC56A2}" dt="2026-05-04T13:44:59.789" v="2384" actId="14100"/>
          <ac:picMkLst>
            <pc:docMk/>
            <pc:sldMk cId="3438032417" sldId="256"/>
            <ac:picMk id="9" creationId="{8C6EDDA8-4C30-0225-8871-D742DFB0BF56}"/>
          </ac:picMkLst>
        </pc:picChg>
      </pc:sldChg>
      <pc:sldChg chg="add del">
        <pc:chgData name="Remigio Todeschini" userId="e4c31c7b-84cb-47bc-9335-22b84f73e156" providerId="ADAL" clId="{5ADB7867-06B3-49F9-BF5B-0D7E65BC56A2}" dt="2026-05-04T13:24:13.645" v="2320" actId="47"/>
        <pc:sldMkLst>
          <pc:docMk/>
          <pc:sldMk cId="314236472" sldId="258"/>
        </pc:sldMkLst>
      </pc:sldChg>
      <pc:sldChg chg="add del">
        <pc:chgData name="Remigio Todeschini" userId="e4c31c7b-84cb-47bc-9335-22b84f73e156" providerId="ADAL" clId="{5ADB7867-06B3-49F9-BF5B-0D7E65BC56A2}" dt="2026-05-04T13:13:29.770" v="2278" actId="47"/>
        <pc:sldMkLst>
          <pc:docMk/>
          <pc:sldMk cId="1626843474" sldId="259"/>
        </pc:sldMkLst>
      </pc:sldChg>
      <pc:sldChg chg="add del">
        <pc:chgData name="Remigio Todeschini" userId="e4c31c7b-84cb-47bc-9335-22b84f73e156" providerId="ADAL" clId="{5ADB7867-06B3-49F9-BF5B-0D7E65BC56A2}" dt="2026-05-04T13:16:21.827" v="2295" actId="47"/>
        <pc:sldMkLst>
          <pc:docMk/>
          <pc:sldMk cId="483116355" sldId="260"/>
        </pc:sldMkLst>
      </pc:sldChg>
      <pc:sldChg chg="addSp delSp add del mod">
        <pc:chgData name="Remigio Todeschini" userId="e4c31c7b-84cb-47bc-9335-22b84f73e156" providerId="ADAL" clId="{5ADB7867-06B3-49F9-BF5B-0D7E65BC56A2}" dt="2026-05-04T13:33:26.165" v="2333" actId="47"/>
        <pc:sldMkLst>
          <pc:docMk/>
          <pc:sldMk cId="3998891514" sldId="261"/>
        </pc:sldMkLst>
      </pc:sldChg>
      <pc:sldChg chg="addSp delSp modSp mod">
        <pc:chgData name="Remigio Todeschini" userId="e4c31c7b-84cb-47bc-9335-22b84f73e156" providerId="ADAL" clId="{5ADB7867-06B3-49F9-BF5B-0D7E65BC56A2}" dt="2026-05-04T14:40:58.482" v="2482" actId="1076"/>
        <pc:sldMkLst>
          <pc:docMk/>
          <pc:sldMk cId="318465738" sldId="262"/>
        </pc:sldMkLst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318465738" sldId="262"/>
            <ac:spMk id="2" creationId="{F2A36ADF-3B68-0BB2-7B02-700A23A7C020}"/>
          </ac:spMkLst>
        </pc:spChg>
        <pc:spChg chg="mod">
          <ac:chgData name="Remigio Todeschini" userId="e4c31c7b-84cb-47bc-9335-22b84f73e156" providerId="ADAL" clId="{5ADB7867-06B3-49F9-BF5B-0D7E65BC56A2}" dt="2026-05-04T13:59:43.702" v="2459" actId="113"/>
          <ac:spMkLst>
            <pc:docMk/>
            <pc:sldMk cId="318465738" sldId="262"/>
            <ac:spMk id="3" creationId="{A670DAA6-63C6-5EC1-56D1-62FFB3E9B63F}"/>
          </ac:spMkLst>
        </pc:spChg>
        <pc:spChg chg="mod">
          <ac:chgData name="Remigio Todeschini" userId="e4c31c7b-84cb-47bc-9335-22b84f73e156" providerId="ADAL" clId="{5ADB7867-06B3-49F9-BF5B-0D7E65BC56A2}" dt="2026-05-04T13:59:54.968" v="2460" actId="113"/>
          <ac:spMkLst>
            <pc:docMk/>
            <pc:sldMk cId="318465738" sldId="262"/>
            <ac:spMk id="5" creationId="{3D238D94-44A3-04C0-A67C-91F08EDE2D55}"/>
          </ac:spMkLst>
        </pc:spChg>
        <pc:spChg chg="add mod">
          <ac:chgData name="Remigio Todeschini" userId="e4c31c7b-84cb-47bc-9335-22b84f73e156" providerId="ADAL" clId="{5ADB7867-06B3-49F9-BF5B-0D7E65BC56A2}" dt="2026-05-04T13:53:52.376" v="2457" actId="255"/>
          <ac:spMkLst>
            <pc:docMk/>
            <pc:sldMk cId="318465738" sldId="262"/>
            <ac:spMk id="6" creationId="{81C51A2F-8A3B-C4F9-C14A-F35AEC15780B}"/>
          </ac:spMkLst>
        </pc:spChg>
        <pc:spChg chg="mod">
          <ac:chgData name="Remigio Todeschini" userId="e4c31c7b-84cb-47bc-9335-22b84f73e156" providerId="ADAL" clId="{5ADB7867-06B3-49F9-BF5B-0D7E65BC56A2}" dt="2026-05-04T13:49:30.336" v="2412" actId="123"/>
          <ac:spMkLst>
            <pc:docMk/>
            <pc:sldMk cId="318465738" sldId="262"/>
            <ac:spMk id="7" creationId="{F49D83FB-5411-4215-1701-261ED001804B}"/>
          </ac:spMkLst>
        </pc:spChg>
        <pc:picChg chg="del">
          <ac:chgData name="Remigio Todeschini" userId="e4c31c7b-84cb-47bc-9335-22b84f73e156" providerId="ADAL" clId="{5ADB7867-06B3-49F9-BF5B-0D7E65BC56A2}" dt="2026-05-04T14:40:30.172" v="2479" actId="478"/>
          <ac:picMkLst>
            <pc:docMk/>
            <pc:sldMk cId="318465738" sldId="262"/>
            <ac:picMk id="4" creationId="{EB3DB560-5FFD-F811-D73E-7003CB683B27}"/>
          </ac:picMkLst>
        </pc:picChg>
        <pc:picChg chg="add mod">
          <ac:chgData name="Remigio Todeschini" userId="e4c31c7b-84cb-47bc-9335-22b84f73e156" providerId="ADAL" clId="{5ADB7867-06B3-49F9-BF5B-0D7E65BC56A2}" dt="2026-05-04T14:40:58.482" v="2482" actId="1076"/>
          <ac:picMkLst>
            <pc:docMk/>
            <pc:sldMk cId="318465738" sldId="262"/>
            <ac:picMk id="8" creationId="{95ED92A7-04EB-A54C-1CCA-9562EC8A5A31}"/>
          </ac:picMkLst>
        </pc:picChg>
      </pc:sldChg>
      <pc:sldChg chg="modSp add del mod">
        <pc:chgData name="Remigio Todeschini" userId="e4c31c7b-84cb-47bc-9335-22b84f73e156" providerId="ADAL" clId="{5ADB7867-06B3-49F9-BF5B-0D7E65BC56A2}" dt="2026-05-04T13:08:43.984" v="2253" actId="47"/>
        <pc:sldMkLst>
          <pc:docMk/>
          <pc:sldMk cId="555623563" sldId="263"/>
        </pc:sldMkLst>
        <pc:picChg chg="mod">
          <ac:chgData name="Remigio Todeschini" userId="e4c31c7b-84cb-47bc-9335-22b84f73e156" providerId="ADAL" clId="{5ADB7867-06B3-49F9-BF5B-0D7E65BC56A2}" dt="2026-05-04T12:10:59.705" v="2237" actId="1076"/>
          <ac:picMkLst>
            <pc:docMk/>
            <pc:sldMk cId="555623563" sldId="263"/>
            <ac:picMk id="5" creationId="{A7BEC48D-AC9A-E159-A867-8153F813F10E}"/>
          </ac:picMkLst>
        </pc:picChg>
      </pc:sldChg>
      <pc:sldChg chg="add del">
        <pc:chgData name="Remigio Todeschini" userId="e4c31c7b-84cb-47bc-9335-22b84f73e156" providerId="ADAL" clId="{5ADB7867-06B3-49F9-BF5B-0D7E65BC56A2}" dt="2026-05-04T13:20:38.631" v="2304" actId="47"/>
        <pc:sldMkLst>
          <pc:docMk/>
          <pc:sldMk cId="2408944195" sldId="264"/>
        </pc:sldMkLst>
      </pc:sldChg>
      <pc:sldChg chg="addSp modSp mod">
        <pc:chgData name="Remigio Todeschini" userId="e4c31c7b-84cb-47bc-9335-22b84f73e156" providerId="ADAL" clId="{5ADB7867-06B3-49F9-BF5B-0D7E65BC56A2}" dt="2026-05-04T14:42:34.889" v="2516"/>
        <pc:sldMkLst>
          <pc:docMk/>
          <pc:sldMk cId="2051981188" sldId="265"/>
        </pc:sldMkLst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2051981188" sldId="265"/>
            <ac:spMk id="2" creationId="{7593616F-3B33-5764-94F4-F4A670ECAD9A}"/>
          </ac:spMkLst>
        </pc:spChg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2051981188" sldId="265"/>
            <ac:spMk id="3" creationId="{AF5F9DD3-363C-7B24-62A2-FC01746A3493}"/>
          </ac:spMkLst>
        </pc:spChg>
        <pc:picChg chg="add mod">
          <ac:chgData name="Remigio Todeschini" userId="e4c31c7b-84cb-47bc-9335-22b84f73e156" providerId="ADAL" clId="{5ADB7867-06B3-49F9-BF5B-0D7E65BC56A2}" dt="2026-05-04T14:42:34.889" v="2516"/>
          <ac:picMkLst>
            <pc:docMk/>
            <pc:sldMk cId="2051981188" sldId="265"/>
            <ac:picMk id="4" creationId="{38B1B922-278C-F8A0-577C-89CA17979BD0}"/>
          </ac:picMkLst>
        </pc:picChg>
      </pc:sldChg>
      <pc:sldChg chg="addSp delSp modSp new mod">
        <pc:chgData name="Remigio Todeschini" userId="e4c31c7b-84cb-47bc-9335-22b84f73e156" providerId="ADAL" clId="{5ADB7867-06B3-49F9-BF5B-0D7E65BC56A2}" dt="2026-05-04T14:41:22.265" v="2494"/>
        <pc:sldMkLst>
          <pc:docMk/>
          <pc:sldMk cId="3366750021" sldId="266"/>
        </pc:sldMkLst>
        <pc:spChg chg="mod">
          <ac:chgData name="Remigio Todeschini" userId="e4c31c7b-84cb-47bc-9335-22b84f73e156" providerId="ADAL" clId="{5ADB7867-06B3-49F9-BF5B-0D7E65BC56A2}" dt="2026-05-04T13:50:27.514" v="2413" actId="207"/>
          <ac:spMkLst>
            <pc:docMk/>
            <pc:sldMk cId="3366750021" sldId="266"/>
            <ac:spMk id="2" creationId="{16518553-DFB2-6A1A-DD24-97E2138E205B}"/>
          </ac:spMkLst>
        </pc:spChg>
        <pc:spChg chg="mod">
          <ac:chgData name="Remigio Todeschini" userId="e4c31c7b-84cb-47bc-9335-22b84f73e156" providerId="ADAL" clId="{5ADB7867-06B3-49F9-BF5B-0D7E65BC56A2}" dt="2026-05-04T13:50:38.166" v="2414" actId="207"/>
          <ac:spMkLst>
            <pc:docMk/>
            <pc:sldMk cId="3366750021" sldId="266"/>
            <ac:spMk id="3" creationId="{41CCE682-7E07-4353-99D1-633BFD6F12E3}"/>
          </ac:spMkLst>
        </pc:spChg>
        <pc:picChg chg="add del mod">
          <ac:chgData name="Remigio Todeschini" userId="e4c31c7b-84cb-47bc-9335-22b84f73e156" providerId="ADAL" clId="{5ADB7867-06B3-49F9-BF5B-0D7E65BC56A2}" dt="2026-05-04T14:41:21.201" v="2493" actId="478"/>
          <ac:picMkLst>
            <pc:docMk/>
            <pc:sldMk cId="3366750021" sldId="266"/>
            <ac:picMk id="4" creationId="{E4719803-9FFB-8333-0E62-E330444A2A96}"/>
          </ac:picMkLst>
        </pc:picChg>
        <pc:picChg chg="add mod">
          <ac:chgData name="Remigio Todeschini" userId="e4c31c7b-84cb-47bc-9335-22b84f73e156" providerId="ADAL" clId="{5ADB7867-06B3-49F9-BF5B-0D7E65BC56A2}" dt="2026-05-04T14:41:22.265" v="2494"/>
          <ac:picMkLst>
            <pc:docMk/>
            <pc:sldMk cId="3366750021" sldId="266"/>
            <ac:picMk id="5" creationId="{BC791216-0817-11F6-B31D-8929CAC37ACF}"/>
          </ac:picMkLst>
        </pc:picChg>
      </pc:sldChg>
      <pc:sldChg chg="addSp delSp modSp new mod">
        <pc:chgData name="Remigio Todeschini" userId="e4c31c7b-84cb-47bc-9335-22b84f73e156" providerId="ADAL" clId="{5ADB7867-06B3-49F9-BF5B-0D7E65BC56A2}" dt="2026-05-04T14:45:26.359" v="2517" actId="20577"/>
        <pc:sldMkLst>
          <pc:docMk/>
          <pc:sldMk cId="2869954281" sldId="267"/>
        </pc:sldMkLst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2869954281" sldId="267"/>
            <ac:spMk id="2" creationId="{64D15C9F-91D6-06C2-45D0-A9220730D15F}"/>
          </ac:spMkLst>
        </pc:spChg>
        <pc:spChg chg="mod">
          <ac:chgData name="Remigio Todeschini" userId="e4c31c7b-84cb-47bc-9335-22b84f73e156" providerId="ADAL" clId="{5ADB7867-06B3-49F9-BF5B-0D7E65BC56A2}" dt="2026-05-04T14:45:26.359" v="2517" actId="20577"/>
          <ac:spMkLst>
            <pc:docMk/>
            <pc:sldMk cId="2869954281" sldId="267"/>
            <ac:spMk id="3" creationId="{52892DA4-E6F1-2C3A-FB4C-6FA785113130}"/>
          </ac:spMkLst>
        </pc:spChg>
        <pc:picChg chg="add del mod">
          <ac:chgData name="Remigio Todeschini" userId="e4c31c7b-84cb-47bc-9335-22b84f73e156" providerId="ADAL" clId="{5ADB7867-06B3-49F9-BF5B-0D7E65BC56A2}" dt="2026-05-04T14:41:09.670" v="2487" actId="478"/>
          <ac:picMkLst>
            <pc:docMk/>
            <pc:sldMk cId="2869954281" sldId="267"/>
            <ac:picMk id="4" creationId="{1A787B94-AB6C-1C71-EA93-F5B45D92E5F1}"/>
          </ac:picMkLst>
        </pc:picChg>
        <pc:picChg chg="add mod">
          <ac:chgData name="Remigio Todeschini" userId="e4c31c7b-84cb-47bc-9335-22b84f73e156" providerId="ADAL" clId="{5ADB7867-06B3-49F9-BF5B-0D7E65BC56A2}" dt="2026-05-04T14:41:10.738" v="2488"/>
          <ac:picMkLst>
            <pc:docMk/>
            <pc:sldMk cId="2869954281" sldId="267"/>
            <ac:picMk id="5" creationId="{85334A1E-B84A-BD69-0E8D-D9931A776124}"/>
          </ac:picMkLst>
        </pc:picChg>
      </pc:sldChg>
      <pc:sldChg chg="addSp delSp modSp add del mod">
        <pc:chgData name="Remigio Todeschini" userId="e4c31c7b-84cb-47bc-9335-22b84f73e156" providerId="ADAL" clId="{5ADB7867-06B3-49F9-BF5B-0D7E65BC56A2}" dt="2026-05-04T14:41:18.852" v="2492"/>
        <pc:sldMkLst>
          <pc:docMk/>
          <pc:sldMk cId="3469954433" sldId="268"/>
        </pc:sldMkLst>
        <pc:spChg chg="mod">
          <ac:chgData name="Remigio Todeschini" userId="e4c31c7b-84cb-47bc-9335-22b84f73e156" providerId="ADAL" clId="{5ADB7867-06B3-49F9-BF5B-0D7E65BC56A2}" dt="2026-05-04T13:51:01.289" v="2415" actId="207"/>
          <ac:spMkLst>
            <pc:docMk/>
            <pc:sldMk cId="3469954433" sldId="268"/>
            <ac:spMk id="2" creationId="{00000000-0000-0000-0000-000000000000}"/>
          </ac:spMkLst>
        </pc:spChg>
        <pc:spChg chg="mod">
          <ac:chgData name="Remigio Todeschini" userId="e4c31c7b-84cb-47bc-9335-22b84f73e156" providerId="ADAL" clId="{5ADB7867-06B3-49F9-BF5B-0D7E65BC56A2}" dt="2026-05-04T14:11:10.066" v="2473" actId="113"/>
          <ac:spMkLst>
            <pc:docMk/>
            <pc:sldMk cId="3469954433" sldId="268"/>
            <ac:spMk id="3" creationId="{00000000-0000-0000-0000-000000000000}"/>
          </ac:spMkLst>
        </pc:spChg>
        <pc:picChg chg="add del mod">
          <ac:chgData name="Remigio Todeschini" userId="e4c31c7b-84cb-47bc-9335-22b84f73e156" providerId="ADAL" clId="{5ADB7867-06B3-49F9-BF5B-0D7E65BC56A2}" dt="2026-05-04T14:41:17.567" v="2491" actId="478"/>
          <ac:picMkLst>
            <pc:docMk/>
            <pc:sldMk cId="3469954433" sldId="268"/>
            <ac:picMk id="4" creationId="{8982E6D3-C00D-6740-FB19-48EC34A33F85}"/>
          </ac:picMkLst>
        </pc:picChg>
        <pc:picChg chg="add mod">
          <ac:chgData name="Remigio Todeschini" userId="e4c31c7b-84cb-47bc-9335-22b84f73e156" providerId="ADAL" clId="{5ADB7867-06B3-49F9-BF5B-0D7E65BC56A2}" dt="2026-05-04T14:41:18.852" v="2492"/>
          <ac:picMkLst>
            <pc:docMk/>
            <pc:sldMk cId="3469954433" sldId="268"/>
            <ac:picMk id="5" creationId="{FB947915-834B-CCB2-8253-9F95262D1956}"/>
          </ac:picMkLst>
        </pc:picChg>
      </pc:sldChg>
      <pc:sldChg chg="addSp delSp modSp mod">
        <pc:chgData name="Remigio Todeschini" userId="e4c31c7b-84cb-47bc-9335-22b84f73e156" providerId="ADAL" clId="{5ADB7867-06B3-49F9-BF5B-0D7E65BC56A2}" dt="2026-05-04T14:41:07.316" v="2486"/>
        <pc:sldMkLst>
          <pc:docMk/>
          <pc:sldMk cId="2260292901" sldId="269"/>
        </pc:sldMkLst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2260292901" sldId="269"/>
            <ac:spMk id="2" creationId="{00000000-0000-0000-0000-000000000000}"/>
          </ac:spMkLst>
        </pc:spChg>
        <pc:spChg chg="mod">
          <ac:chgData name="Remigio Todeschini" userId="e4c31c7b-84cb-47bc-9335-22b84f73e156" providerId="ADAL" clId="{5ADB7867-06B3-49F9-BF5B-0D7E65BC56A2}" dt="2026-05-04T13:36:07.299" v="2363"/>
          <ac:spMkLst>
            <pc:docMk/>
            <pc:sldMk cId="2260292901" sldId="269"/>
            <ac:spMk id="3" creationId="{00000000-0000-0000-0000-000000000000}"/>
          </ac:spMkLst>
        </pc:spChg>
        <pc:picChg chg="add del mod">
          <ac:chgData name="Remigio Todeschini" userId="e4c31c7b-84cb-47bc-9335-22b84f73e156" providerId="ADAL" clId="{5ADB7867-06B3-49F9-BF5B-0D7E65BC56A2}" dt="2026-05-04T14:41:06.130" v="2485" actId="478"/>
          <ac:picMkLst>
            <pc:docMk/>
            <pc:sldMk cId="2260292901" sldId="269"/>
            <ac:picMk id="4" creationId="{0D09D60B-0541-1972-D9B0-6FBB882FA3F3}"/>
          </ac:picMkLst>
        </pc:picChg>
        <pc:picChg chg="add mod">
          <ac:chgData name="Remigio Todeschini" userId="e4c31c7b-84cb-47bc-9335-22b84f73e156" providerId="ADAL" clId="{5ADB7867-06B3-49F9-BF5B-0D7E65BC56A2}" dt="2026-05-04T14:41:07.316" v="2486"/>
          <ac:picMkLst>
            <pc:docMk/>
            <pc:sldMk cId="2260292901" sldId="269"/>
            <ac:picMk id="5" creationId="{28219504-40E6-DA99-842F-757AB70C1E15}"/>
          </ac:picMkLst>
        </pc:picChg>
      </pc:sldChg>
      <pc:sldChg chg="addSp delSp modSp mod">
        <pc:chgData name="Remigio Todeschini" userId="e4c31c7b-84cb-47bc-9335-22b84f73e156" providerId="ADAL" clId="{5ADB7867-06B3-49F9-BF5B-0D7E65BC56A2}" dt="2026-05-04T14:41:03.666" v="2484"/>
        <pc:sldMkLst>
          <pc:docMk/>
          <pc:sldMk cId="3235694097" sldId="270"/>
        </pc:sldMkLst>
        <pc:spChg chg="mod">
          <ac:chgData name="Remigio Todeschini" userId="e4c31c7b-84cb-47bc-9335-22b84f73e156" providerId="ADAL" clId="{5ADB7867-06B3-49F9-BF5B-0D7E65BC56A2}" dt="2026-05-04T13:48:00.623" v="2403" actId="14100"/>
          <ac:spMkLst>
            <pc:docMk/>
            <pc:sldMk cId="3235694097" sldId="270"/>
            <ac:spMk id="2" creationId="{CE9221F0-1A16-7224-79F0-BD90B45D929A}"/>
          </ac:spMkLst>
        </pc:spChg>
        <pc:spChg chg="mod">
          <ac:chgData name="Remigio Todeschini" userId="e4c31c7b-84cb-47bc-9335-22b84f73e156" providerId="ADAL" clId="{5ADB7867-06B3-49F9-BF5B-0D7E65BC56A2}" dt="2026-05-04T13:48:23.277" v="2405" actId="14100"/>
          <ac:spMkLst>
            <pc:docMk/>
            <pc:sldMk cId="3235694097" sldId="270"/>
            <ac:spMk id="10" creationId="{38F81042-054D-C99B-1FF5-6EE4AEECB071}"/>
          </ac:spMkLst>
        </pc:spChg>
        <pc:picChg chg="add mod">
          <ac:chgData name="Remigio Todeschini" userId="e4c31c7b-84cb-47bc-9335-22b84f73e156" providerId="ADAL" clId="{5ADB7867-06B3-49F9-BF5B-0D7E65BC56A2}" dt="2026-05-04T14:41:03.666" v="2484"/>
          <ac:picMkLst>
            <pc:docMk/>
            <pc:sldMk cId="3235694097" sldId="270"/>
            <ac:picMk id="3" creationId="{4EE85C16-962A-66D2-E0A0-49E48DB18D20}"/>
          </ac:picMkLst>
        </pc:picChg>
        <pc:picChg chg="mod">
          <ac:chgData name="Remigio Todeschini" userId="e4c31c7b-84cb-47bc-9335-22b84f73e156" providerId="ADAL" clId="{5ADB7867-06B3-49F9-BF5B-0D7E65BC56A2}" dt="2026-05-04T13:48:14.847" v="2404" actId="1076"/>
          <ac:picMkLst>
            <pc:docMk/>
            <pc:sldMk cId="3235694097" sldId="270"/>
            <ac:picMk id="14" creationId="{0AF15754-5B94-677F-6F88-2142F113AADE}"/>
          </ac:picMkLst>
        </pc:picChg>
        <pc:picChg chg="del">
          <ac:chgData name="Remigio Todeschini" userId="e4c31c7b-84cb-47bc-9335-22b84f73e156" providerId="ADAL" clId="{5ADB7867-06B3-49F9-BF5B-0D7E65BC56A2}" dt="2026-05-04T14:41:02.394" v="2483" actId="478"/>
          <ac:picMkLst>
            <pc:docMk/>
            <pc:sldMk cId="3235694097" sldId="270"/>
            <ac:picMk id="15" creationId="{6B5F18C1-09EA-1F8E-48B4-7A44D5C1F9E3}"/>
          </ac:picMkLst>
        </pc:picChg>
      </pc:sldChg>
      <pc:sldChg chg="new del">
        <pc:chgData name="Remigio Todeschini" userId="e4c31c7b-84cb-47bc-9335-22b84f73e156" providerId="ADAL" clId="{5ADB7867-06B3-49F9-BF5B-0D7E65BC56A2}" dt="2026-05-04T11:58:13.216" v="2074" actId="2696"/>
        <pc:sldMkLst>
          <pc:docMk/>
          <pc:sldMk cId="1612617648" sldId="271"/>
        </pc:sldMkLst>
      </pc:sldChg>
      <pc:sldChg chg="addSp delSp modSp new add del">
        <pc:chgData name="Remigio Todeschini" userId="e4c31c7b-84cb-47bc-9335-22b84f73e156" providerId="ADAL" clId="{5ADB7867-06B3-49F9-BF5B-0D7E65BC56A2}" dt="2026-05-04T13:08:22.106" v="2252" actId="47"/>
        <pc:sldMkLst>
          <pc:docMk/>
          <pc:sldMk cId="3016320789" sldId="271"/>
        </pc:sldMkLst>
        <pc:spChg chg="del">
          <ac:chgData name="Remigio Todeschini" userId="e4c31c7b-84cb-47bc-9335-22b84f73e156" providerId="ADAL" clId="{5ADB7867-06B3-49F9-BF5B-0D7E65BC56A2}" dt="2026-05-04T13:06:06.721" v="2239"/>
          <ac:spMkLst>
            <pc:docMk/>
            <pc:sldMk cId="3016320789" sldId="271"/>
            <ac:spMk id="3" creationId="{35071F4A-C707-765E-5FB2-F5EC1FEB8793}"/>
          </ac:spMkLst>
        </pc:spChg>
        <pc:graphicFrameChg chg="add mod">
          <ac:chgData name="Remigio Todeschini" userId="e4c31c7b-84cb-47bc-9335-22b84f73e156" providerId="ADAL" clId="{5ADB7867-06B3-49F9-BF5B-0D7E65BC56A2}" dt="2026-05-04T13:06:06.721" v="2239"/>
          <ac:graphicFrameMkLst>
            <pc:docMk/>
            <pc:sldMk cId="3016320789" sldId="271"/>
            <ac:graphicFrameMk id="4" creationId="{B2834D06-E65C-E3EA-BA14-AA2D0E340868}"/>
          </ac:graphicFrameMkLst>
        </pc:graphicFrameChg>
      </pc:sldChg>
      <pc:sldChg chg="addSp delSp modSp new mod setBg delDesignElem">
        <pc:chgData name="Remigio Todeschini" userId="e4c31c7b-84cb-47bc-9335-22b84f73e156" providerId="ADAL" clId="{5ADB7867-06B3-49F9-BF5B-0D7E65BC56A2}" dt="2026-05-04T14:42:31.347" v="2515" actId="1076"/>
        <pc:sldMkLst>
          <pc:docMk/>
          <pc:sldMk cId="375532249" sldId="272"/>
        </pc:sldMkLst>
        <pc:spChg chg="mod">
          <ac:chgData name="Remigio Todeschini" userId="e4c31c7b-84cb-47bc-9335-22b84f73e156" providerId="ADAL" clId="{5ADB7867-06B3-49F9-BF5B-0D7E65BC56A2}" dt="2026-05-04T13:46:25.593" v="2391" actId="14100"/>
          <ac:spMkLst>
            <pc:docMk/>
            <pc:sldMk cId="375532249" sldId="272"/>
            <ac:spMk id="2" creationId="{D1F5D362-B71E-7EDF-9235-55F4C881806C}"/>
          </ac:spMkLst>
        </pc:spChg>
        <pc:spChg chg="add del">
          <ac:chgData name="Remigio Todeschini" userId="e4c31c7b-84cb-47bc-9335-22b84f73e156" providerId="ADAL" clId="{5ADB7867-06B3-49F9-BF5B-0D7E65BC56A2}" dt="2026-05-04T13:07:36.617" v="2243"/>
          <ac:spMkLst>
            <pc:docMk/>
            <pc:sldMk cId="375532249" sldId="272"/>
            <ac:spMk id="3" creationId="{FFB72FA0-EE3E-4CC5-9B4F-E156E0577B34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75532249" sldId="272"/>
            <ac:spMk id="17" creationId="{9DECDBF4-02B6-4BB4-B65B-B8107AD6A9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75532249" sldId="272"/>
            <ac:spMk id="18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75532249" sldId="272"/>
            <ac:spMk id="19" creationId="{52D502E5-F6B4-4D58-B4AE-FC466FF15EE8}"/>
          </ac:spMkLst>
        </pc:spChg>
        <pc:grpChg chg="add del">
          <ac:chgData name="Remigio Todeschini" userId="e4c31c7b-84cb-47bc-9335-22b84f73e156" providerId="ADAL" clId="{5ADB7867-06B3-49F9-BF5B-0D7E65BC56A2}" dt="2026-05-04T13:07:44.928" v="2245" actId="26606"/>
          <ac:grpSpMkLst>
            <pc:docMk/>
            <pc:sldMk cId="375532249" sldId="272"/>
            <ac:grpSpMk id="13" creationId="{1E5539EC-8CB8-002F-68C6-678840282659}"/>
          </ac:grpSpMkLst>
        </pc:grpChg>
        <pc:graphicFrameChg chg="add mod">
          <ac:chgData name="Remigio Todeschini" userId="e4c31c7b-84cb-47bc-9335-22b84f73e156" providerId="ADAL" clId="{5ADB7867-06B3-49F9-BF5B-0D7E65BC56A2}" dt="2026-05-04T13:07:33.810" v="2242"/>
          <ac:graphicFrameMkLst>
            <pc:docMk/>
            <pc:sldMk cId="375532249" sldId="272"/>
            <ac:graphicFrameMk id="7" creationId="{E637D71A-26F8-B10B-7FF2-66E8EA150D47}"/>
          </ac:graphicFrameMkLst>
        </pc:graphicFrameChg>
        <pc:graphicFrameChg chg="add mod modGraphic">
          <ac:chgData name="Remigio Todeschini" userId="e4c31c7b-84cb-47bc-9335-22b84f73e156" providerId="ADAL" clId="{5ADB7867-06B3-49F9-BF5B-0D7E65BC56A2}" dt="2026-05-04T14:42:31.347" v="2515" actId="1076"/>
          <ac:graphicFrameMkLst>
            <pc:docMk/>
            <pc:sldMk cId="375532249" sldId="272"/>
            <ac:graphicFrameMk id="8" creationId="{30428DBF-D29C-A321-09B3-7BB3EEB08364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2:24.020" v="2513" actId="478"/>
          <ac:picMkLst>
            <pc:docMk/>
            <pc:sldMk cId="375532249" sldId="272"/>
            <ac:picMk id="9" creationId="{6A8D20E7-55BD-FFC0-34D5-33FEAE16CC27}"/>
          </ac:picMkLst>
        </pc:picChg>
        <pc:picChg chg="add mod">
          <ac:chgData name="Remigio Todeschini" userId="e4c31c7b-84cb-47bc-9335-22b84f73e156" providerId="ADAL" clId="{5ADB7867-06B3-49F9-BF5B-0D7E65BC56A2}" dt="2026-05-04T14:42:25.509" v="2514"/>
          <ac:picMkLst>
            <pc:docMk/>
            <pc:sldMk cId="375532249" sldId="272"/>
            <ac:picMk id="10" creationId="{A79902C4-54D8-6605-E856-62DC33A889BE}"/>
          </ac:picMkLst>
        </pc:picChg>
      </pc:sldChg>
      <pc:sldChg chg="addSp delSp modSp new mod setBg delDesignElem">
        <pc:chgData name="Remigio Todeschini" userId="e4c31c7b-84cb-47bc-9335-22b84f73e156" providerId="ADAL" clId="{5ADB7867-06B3-49F9-BF5B-0D7E65BC56A2}" dt="2026-05-04T14:42:21.244" v="2512" actId="1076"/>
        <pc:sldMkLst>
          <pc:docMk/>
          <pc:sldMk cId="1169409967" sldId="273"/>
        </pc:sldMkLst>
        <pc:spChg chg="mod">
          <ac:chgData name="Remigio Todeschini" userId="e4c31c7b-84cb-47bc-9335-22b84f73e156" providerId="ADAL" clId="{5ADB7867-06B3-49F9-BF5B-0D7E65BC56A2}" dt="2026-05-04T13:46:13.532" v="2389" actId="14100"/>
          <ac:spMkLst>
            <pc:docMk/>
            <pc:sldMk cId="1169409967" sldId="273"/>
            <ac:spMk id="2" creationId="{69863D0D-3B7E-53BD-0AEA-A3F86649657A}"/>
          </ac:spMkLst>
        </pc:spChg>
        <pc:spChg chg="del">
          <ac:chgData name="Remigio Todeschini" userId="e4c31c7b-84cb-47bc-9335-22b84f73e156" providerId="ADAL" clId="{5ADB7867-06B3-49F9-BF5B-0D7E65BC56A2}" dt="2026-05-04T13:11:13.199" v="2255"/>
          <ac:spMkLst>
            <pc:docMk/>
            <pc:sldMk cId="1169409967" sldId="273"/>
            <ac:spMk id="3" creationId="{4EAF5D32-2EFF-3F14-BE62-313881E52FA1}"/>
          </ac:spMkLst>
        </pc:spChg>
        <pc:spChg chg="add del">
          <ac:chgData name="Remigio Todeschini" userId="e4c31c7b-84cb-47bc-9335-22b84f73e156" providerId="ADAL" clId="{5ADB7867-06B3-49F9-BF5B-0D7E65BC56A2}" dt="2026-05-04T13:11:28.138" v="2257" actId="26606"/>
          <ac:spMkLst>
            <pc:docMk/>
            <pc:sldMk cId="1169409967" sldId="273"/>
            <ac:spMk id="9" creationId="{56E9B3E6-E277-4D68-BA48-9CB43FFBD6E2}"/>
          </ac:spMkLst>
        </pc:spChg>
        <pc:spChg chg="add del">
          <ac:chgData name="Remigio Todeschini" userId="e4c31c7b-84cb-47bc-9335-22b84f73e156" providerId="ADAL" clId="{5ADB7867-06B3-49F9-BF5B-0D7E65BC56A2}" dt="2026-05-04T13:11:28.138" v="2257" actId="26606"/>
          <ac:spMkLst>
            <pc:docMk/>
            <pc:sldMk cId="1169409967" sldId="273"/>
            <ac:spMk id="16" creationId="{D5B0017B-2ECA-49AF-B397-DC140825DF8D}"/>
          </ac:spMkLst>
        </pc:spChg>
        <pc:spChg chg="add del">
          <ac:chgData name="Remigio Todeschini" userId="e4c31c7b-84cb-47bc-9335-22b84f73e156" providerId="ADAL" clId="{5ADB7867-06B3-49F9-BF5B-0D7E65BC56A2}" dt="2026-05-04T13:12:17.942" v="2273" actId="26606"/>
          <ac:spMkLst>
            <pc:docMk/>
            <pc:sldMk cId="1169409967" sldId="273"/>
            <ac:spMk id="20" creationId="{53F29798-D584-4792-9B62-3F5F5C36D619}"/>
          </ac:spMkLst>
        </pc:spChg>
        <pc:spChg chg="add del">
          <ac:chgData name="Remigio Todeschini" userId="e4c31c7b-84cb-47bc-9335-22b84f73e156" providerId="ADAL" clId="{5ADB7867-06B3-49F9-BF5B-0D7E65BC56A2}" dt="2026-05-04T13:12:17.888" v="2272" actId="26606"/>
          <ac:spMkLst>
            <pc:docMk/>
            <pc:sldMk cId="1169409967" sldId="273"/>
            <ac:spMk id="25" creationId="{53F29798-D584-4792-9B62-3F5F5C36D619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1169409967" sldId="273"/>
            <ac:spMk id="27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1169409967" sldId="273"/>
            <ac:spMk id="28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1169409967" sldId="273"/>
            <ac:spMk id="29" creationId="{9DECDBF4-02B6-4BB4-B65B-B8107AD6A9E8}"/>
          </ac:spMkLst>
        </pc:spChg>
        <pc:grpChg chg="add del">
          <ac:chgData name="Remigio Todeschini" userId="e4c31c7b-84cb-47bc-9335-22b84f73e156" providerId="ADAL" clId="{5ADB7867-06B3-49F9-BF5B-0D7E65BC56A2}" dt="2026-05-04T13:11:28.138" v="2257" actId="26606"/>
          <ac:grpSpMkLst>
            <pc:docMk/>
            <pc:sldMk cId="1169409967" sldId="273"/>
            <ac:grpSpMk id="11" creationId="{AE1C45F0-260A-458C-96ED-C1F6D2151219}"/>
          </ac:grpSpMkLst>
        </pc:grpChg>
        <pc:graphicFrameChg chg="add mod modGraphic">
          <ac:chgData name="Remigio Todeschini" userId="e4c31c7b-84cb-47bc-9335-22b84f73e156" providerId="ADAL" clId="{5ADB7867-06B3-49F9-BF5B-0D7E65BC56A2}" dt="2026-05-04T14:42:21.244" v="2512" actId="1076"/>
          <ac:graphicFrameMkLst>
            <pc:docMk/>
            <pc:sldMk cId="1169409967" sldId="273"/>
            <ac:graphicFrameMk id="4" creationId="{8545F502-C316-B8B1-2796-3ABCD8AFA732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2:15.477" v="2510" actId="478"/>
          <ac:picMkLst>
            <pc:docMk/>
            <pc:sldMk cId="1169409967" sldId="273"/>
            <ac:picMk id="5" creationId="{A20D42C1-3073-E843-B417-1213C7796D26}"/>
          </ac:picMkLst>
        </pc:picChg>
        <pc:picChg chg="add mod">
          <ac:chgData name="Remigio Todeschini" userId="e4c31c7b-84cb-47bc-9335-22b84f73e156" providerId="ADAL" clId="{5ADB7867-06B3-49F9-BF5B-0D7E65BC56A2}" dt="2026-05-04T14:42:16.512" v="2511"/>
          <ac:picMkLst>
            <pc:docMk/>
            <pc:sldMk cId="1169409967" sldId="273"/>
            <ac:picMk id="6" creationId="{CED5CCCC-AD78-2A08-FD21-88875BD5F8D5}"/>
          </ac:picMkLst>
        </pc:picChg>
        <pc:cxnChg chg="add del">
          <ac:chgData name="Remigio Todeschini" userId="e4c31c7b-84cb-47bc-9335-22b84f73e156" providerId="ADAL" clId="{5ADB7867-06B3-49F9-BF5B-0D7E65BC56A2}" dt="2026-05-04T13:11:28.138" v="2257" actId="26606"/>
          <ac:cxnSpMkLst>
            <pc:docMk/>
            <pc:sldMk cId="1169409967" sldId="273"/>
            <ac:cxnSpMk id="18" creationId="{6CF1BAF6-AD41-4082-B212-8A1F9A2E8779}"/>
          </ac:cxnSpMkLst>
        </pc:cxnChg>
      </pc:sldChg>
      <pc:sldChg chg="addSp delSp modSp new mod setBg delDesignElem">
        <pc:chgData name="Remigio Todeschini" userId="e4c31c7b-84cb-47bc-9335-22b84f73e156" providerId="ADAL" clId="{5ADB7867-06B3-49F9-BF5B-0D7E65BC56A2}" dt="2026-05-04T14:42:09.438" v="2509" actId="1076"/>
        <pc:sldMkLst>
          <pc:docMk/>
          <pc:sldMk cId="962231513" sldId="274"/>
        </pc:sldMkLst>
        <pc:spChg chg="mod">
          <ac:chgData name="Remigio Todeschini" userId="e4c31c7b-84cb-47bc-9335-22b84f73e156" providerId="ADAL" clId="{5ADB7867-06B3-49F9-BF5B-0D7E65BC56A2}" dt="2026-05-04T13:46:40.458" v="2393" actId="14100"/>
          <ac:spMkLst>
            <pc:docMk/>
            <pc:sldMk cId="962231513" sldId="274"/>
            <ac:spMk id="2" creationId="{333EAA6C-37BD-B180-CA36-BD7CC2640DE5}"/>
          </ac:spMkLst>
        </pc:spChg>
        <pc:spChg chg="del">
          <ac:chgData name="Remigio Todeschini" userId="e4c31c7b-84cb-47bc-9335-22b84f73e156" providerId="ADAL" clId="{5ADB7867-06B3-49F9-BF5B-0D7E65BC56A2}" dt="2026-05-04T13:14:48.608" v="2280"/>
          <ac:spMkLst>
            <pc:docMk/>
            <pc:sldMk cId="962231513" sldId="274"/>
            <ac:spMk id="3" creationId="{01587084-716E-6CF9-9912-054F511FF08D}"/>
          </ac:spMkLst>
        </pc:spChg>
        <pc:spChg chg="add del">
          <ac:chgData name="Remigio Todeschini" userId="e4c31c7b-84cb-47bc-9335-22b84f73e156" providerId="ADAL" clId="{5ADB7867-06B3-49F9-BF5B-0D7E65BC56A2}" dt="2026-05-04T13:15:05.788" v="2282" actId="26606"/>
          <ac:spMkLst>
            <pc:docMk/>
            <pc:sldMk cId="962231513" sldId="274"/>
            <ac:spMk id="9" creationId="{5D11FD0E-2D27-4A5A-949D-222E61ECBCC3}"/>
          </ac:spMkLst>
        </pc:spChg>
        <pc:spChg chg="add del">
          <ac:chgData name="Remigio Todeschini" userId="e4c31c7b-84cb-47bc-9335-22b84f73e156" providerId="ADAL" clId="{5ADB7867-06B3-49F9-BF5B-0D7E65BC56A2}" dt="2026-05-04T13:15:05.788" v="2282" actId="26606"/>
          <ac:spMkLst>
            <pc:docMk/>
            <pc:sldMk cId="962231513" sldId="274"/>
            <ac:spMk id="11" creationId="{1BC8109F-B452-45EE-8BB3-65433C039601}"/>
          </ac:spMkLst>
        </pc:spChg>
        <pc:spChg chg="add del">
          <ac:chgData name="Remigio Todeschini" userId="e4c31c7b-84cb-47bc-9335-22b84f73e156" providerId="ADAL" clId="{5ADB7867-06B3-49F9-BF5B-0D7E65BC56A2}" dt="2026-05-04T13:15:09.030" v="2284" actId="26606"/>
          <ac:spMkLst>
            <pc:docMk/>
            <pc:sldMk cId="962231513" sldId="274"/>
            <ac:spMk id="13" creationId="{9DECDBF4-02B6-4BB4-B65B-B8107AD6A9E8}"/>
          </ac:spMkLst>
        </pc:spChg>
        <pc:spChg chg="add del">
          <ac:chgData name="Remigio Todeschini" userId="e4c31c7b-84cb-47bc-9335-22b84f73e156" providerId="ADAL" clId="{5ADB7867-06B3-49F9-BF5B-0D7E65BC56A2}" dt="2026-05-04T13:15:09.030" v="2284" actId="26606"/>
          <ac:spMkLst>
            <pc:docMk/>
            <pc:sldMk cId="962231513" sldId="274"/>
            <ac:spMk id="14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15:09.030" v="2284" actId="26606"/>
          <ac:spMkLst>
            <pc:docMk/>
            <pc:sldMk cId="962231513" sldId="274"/>
            <ac:spMk id="15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15:11.316" v="2286" actId="26606"/>
          <ac:spMkLst>
            <pc:docMk/>
            <pc:sldMk cId="962231513" sldId="274"/>
            <ac:spMk id="17" creationId="{7517A47C-B2E5-4B79-8061-D74B1311AF6E}"/>
          </ac:spMkLst>
        </pc:spChg>
        <pc:spChg chg="add del">
          <ac:chgData name="Remigio Todeschini" userId="e4c31c7b-84cb-47bc-9335-22b84f73e156" providerId="ADAL" clId="{5ADB7867-06B3-49F9-BF5B-0D7E65BC56A2}" dt="2026-05-04T13:15:11.316" v="2286" actId="26606"/>
          <ac:spMkLst>
            <pc:docMk/>
            <pc:sldMk cId="962231513" sldId="274"/>
            <ac:spMk id="18" creationId="{C505E780-2083-4CB5-A42A-5E0E2908ECC3}"/>
          </ac:spMkLst>
        </pc:spChg>
        <pc:spChg chg="add del">
          <ac:chgData name="Remigio Todeschini" userId="e4c31c7b-84cb-47bc-9335-22b84f73e156" providerId="ADAL" clId="{5ADB7867-06B3-49F9-BF5B-0D7E65BC56A2}" dt="2026-05-04T13:15:11.316" v="2286" actId="26606"/>
          <ac:spMkLst>
            <pc:docMk/>
            <pc:sldMk cId="962231513" sldId="274"/>
            <ac:spMk id="19" creationId="{D2C0AE1C-0118-41AE-8A10-7CDCBF10E96F}"/>
          </ac:spMkLst>
        </pc:spChg>
        <pc:spChg chg="add del">
          <ac:chgData name="Remigio Todeschini" userId="e4c31c7b-84cb-47bc-9335-22b84f73e156" providerId="ADAL" clId="{5ADB7867-06B3-49F9-BF5B-0D7E65BC56A2}" dt="2026-05-04T13:15:11.316" v="2286" actId="26606"/>
          <ac:spMkLst>
            <pc:docMk/>
            <pc:sldMk cId="962231513" sldId="274"/>
            <ac:spMk id="20" creationId="{463EEC44-1BA3-44ED-81FC-A644B04B2A44}"/>
          </ac:spMkLst>
        </pc:spChg>
        <pc:spChg chg="add del">
          <ac:chgData name="Remigio Todeschini" userId="e4c31c7b-84cb-47bc-9335-22b84f73e156" providerId="ADAL" clId="{5ADB7867-06B3-49F9-BF5B-0D7E65BC56A2}" dt="2026-05-04T13:15:20.893" v="2290" actId="26606"/>
          <ac:spMkLst>
            <pc:docMk/>
            <pc:sldMk cId="962231513" sldId="274"/>
            <ac:spMk id="22" creationId="{BACC6370-2D7E-4714-9D71-7542949D7D5D}"/>
          </ac:spMkLst>
        </pc:spChg>
        <pc:spChg chg="add del">
          <ac:chgData name="Remigio Todeschini" userId="e4c31c7b-84cb-47bc-9335-22b84f73e156" providerId="ADAL" clId="{5ADB7867-06B3-49F9-BF5B-0D7E65BC56A2}" dt="2026-05-04T13:15:20.893" v="2290" actId="26606"/>
          <ac:spMkLst>
            <pc:docMk/>
            <pc:sldMk cId="962231513" sldId="274"/>
            <ac:spMk id="23" creationId="{B444D337-4D9F-40A8-BA84-C0BFA7A8AD66}"/>
          </ac:spMkLst>
        </pc:spChg>
        <pc:spChg chg="add del">
          <ac:chgData name="Remigio Todeschini" userId="e4c31c7b-84cb-47bc-9335-22b84f73e156" providerId="ADAL" clId="{5ADB7867-06B3-49F9-BF5B-0D7E65BC56A2}" dt="2026-05-04T13:15:20.893" v="2290" actId="26606"/>
          <ac:spMkLst>
            <pc:docMk/>
            <pc:sldMk cId="962231513" sldId="274"/>
            <ac:spMk id="24" creationId="{70478D1D-B50E-41C8-8A55-36A53D449402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962231513" sldId="274"/>
            <ac:spMk id="29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962231513" sldId="274"/>
            <ac:spMk id="31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962231513" sldId="274"/>
            <ac:spMk id="33" creationId="{9DECDBF4-02B6-4BB4-B65B-B8107AD6A9E8}"/>
          </ac:spMkLst>
        </pc:spChg>
        <pc:graphicFrameChg chg="add mod modGraphic">
          <ac:chgData name="Remigio Todeschini" userId="e4c31c7b-84cb-47bc-9335-22b84f73e156" providerId="ADAL" clId="{5ADB7867-06B3-49F9-BF5B-0D7E65BC56A2}" dt="2026-05-04T14:42:09.438" v="2509" actId="1076"/>
          <ac:graphicFrameMkLst>
            <pc:docMk/>
            <pc:sldMk cId="962231513" sldId="274"/>
            <ac:graphicFrameMk id="4" creationId="{D074FDDF-9D8A-18CD-8920-1DC665F1E0A0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1:59.283" v="2506" actId="478"/>
          <ac:picMkLst>
            <pc:docMk/>
            <pc:sldMk cId="962231513" sldId="274"/>
            <ac:picMk id="5" creationId="{51E79E5B-5605-85A4-4E4C-961DB442453E}"/>
          </ac:picMkLst>
        </pc:picChg>
        <pc:picChg chg="add mod">
          <ac:chgData name="Remigio Todeschini" userId="e4c31c7b-84cb-47bc-9335-22b84f73e156" providerId="ADAL" clId="{5ADB7867-06B3-49F9-BF5B-0D7E65BC56A2}" dt="2026-05-04T14:42:00.076" v="2507"/>
          <ac:picMkLst>
            <pc:docMk/>
            <pc:sldMk cId="962231513" sldId="274"/>
            <ac:picMk id="6" creationId="{E50EC1FB-6098-18B4-51EB-5336F9BB68AF}"/>
          </ac:picMkLst>
        </pc:picChg>
      </pc:sldChg>
      <pc:sldChg chg="addSp delSp modSp new mod setBg delDesignElem">
        <pc:chgData name="Remigio Todeschini" userId="e4c31c7b-84cb-47bc-9335-22b84f73e156" providerId="ADAL" clId="{5ADB7867-06B3-49F9-BF5B-0D7E65BC56A2}" dt="2026-05-04T14:41:55.685" v="2505" actId="1076"/>
        <pc:sldMkLst>
          <pc:docMk/>
          <pc:sldMk cId="3373095304" sldId="275"/>
        </pc:sldMkLst>
        <pc:spChg chg="mod">
          <ac:chgData name="Remigio Todeschini" userId="e4c31c7b-84cb-47bc-9335-22b84f73e156" providerId="ADAL" clId="{5ADB7867-06B3-49F9-BF5B-0D7E65BC56A2}" dt="2026-05-04T13:46:54.873" v="2395" actId="14100"/>
          <ac:spMkLst>
            <pc:docMk/>
            <pc:sldMk cId="3373095304" sldId="275"/>
            <ac:spMk id="2" creationId="{F956C2E8-BE21-CA02-F11F-C470DF823EFC}"/>
          </ac:spMkLst>
        </pc:spChg>
        <pc:spChg chg="del">
          <ac:chgData name="Remigio Todeschini" userId="e4c31c7b-84cb-47bc-9335-22b84f73e156" providerId="ADAL" clId="{5ADB7867-06B3-49F9-BF5B-0D7E65BC56A2}" dt="2026-05-04T13:19:20.663" v="2297"/>
          <ac:spMkLst>
            <pc:docMk/>
            <pc:sldMk cId="3373095304" sldId="275"/>
            <ac:spMk id="3" creationId="{9A16AFC3-75F7-8E79-AD00-EDACEAF6D1B0}"/>
          </ac:spMkLst>
        </pc:spChg>
        <pc:spChg chg="add del">
          <ac:chgData name="Remigio Todeschini" userId="e4c31c7b-84cb-47bc-9335-22b84f73e156" providerId="ADAL" clId="{5ADB7867-06B3-49F9-BF5B-0D7E65BC56A2}" dt="2026-05-04T13:19:34.654" v="2300" actId="26606"/>
          <ac:spMkLst>
            <pc:docMk/>
            <pc:sldMk cId="3373095304" sldId="275"/>
            <ac:spMk id="9" creationId="{7DA1F35B-C8F7-4A5A-9339-7DA4D785B300}"/>
          </ac:spMkLst>
        </pc:spChg>
        <pc:spChg chg="add del">
          <ac:chgData name="Remigio Todeschini" userId="e4c31c7b-84cb-47bc-9335-22b84f73e156" providerId="ADAL" clId="{5ADB7867-06B3-49F9-BF5B-0D7E65BC56A2}" dt="2026-05-04T13:19:34.654" v="2300" actId="26606"/>
          <ac:spMkLst>
            <pc:docMk/>
            <pc:sldMk cId="3373095304" sldId="275"/>
            <ac:spMk id="11" creationId="{B2D4AD41-40DA-4A81-92F5-B6E3BA1ED82A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373095304" sldId="275"/>
            <ac:spMk id="16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373095304" sldId="275"/>
            <ac:spMk id="18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373095304" sldId="275"/>
            <ac:spMk id="20" creationId="{9DECDBF4-02B6-4BB4-B65B-B8107AD6A9E8}"/>
          </ac:spMkLst>
        </pc:spChg>
        <pc:graphicFrameChg chg="add mod modGraphic">
          <ac:chgData name="Remigio Todeschini" userId="e4c31c7b-84cb-47bc-9335-22b84f73e156" providerId="ADAL" clId="{5ADB7867-06B3-49F9-BF5B-0D7E65BC56A2}" dt="2026-05-04T14:41:55.685" v="2505" actId="1076"/>
          <ac:graphicFrameMkLst>
            <pc:docMk/>
            <pc:sldMk cId="3373095304" sldId="275"/>
            <ac:graphicFrameMk id="4" creationId="{FCD222C6-C209-69DA-EB8F-814D04A5146C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1:47.418" v="2502" actId="478"/>
          <ac:picMkLst>
            <pc:docMk/>
            <pc:sldMk cId="3373095304" sldId="275"/>
            <ac:picMk id="5" creationId="{C78635F0-B710-D36A-740D-64D87F42653C}"/>
          </ac:picMkLst>
        </pc:picChg>
        <pc:picChg chg="add mod">
          <ac:chgData name="Remigio Todeschini" userId="e4c31c7b-84cb-47bc-9335-22b84f73e156" providerId="ADAL" clId="{5ADB7867-06B3-49F9-BF5B-0D7E65BC56A2}" dt="2026-05-04T14:41:48.648" v="2503"/>
          <ac:picMkLst>
            <pc:docMk/>
            <pc:sldMk cId="3373095304" sldId="275"/>
            <ac:picMk id="6" creationId="{ED16C57E-8323-0078-7F87-4C0F2A81CB22}"/>
          </ac:picMkLst>
        </pc:picChg>
      </pc:sldChg>
      <pc:sldChg chg="addSp delSp modSp new mod setBg delDesignElem">
        <pc:chgData name="Remigio Todeschini" userId="e4c31c7b-84cb-47bc-9335-22b84f73e156" providerId="ADAL" clId="{5ADB7867-06B3-49F9-BF5B-0D7E65BC56A2}" dt="2026-05-04T14:41:43.204" v="2501" actId="1076"/>
        <pc:sldMkLst>
          <pc:docMk/>
          <pc:sldMk cId="4294794887" sldId="276"/>
        </pc:sldMkLst>
        <pc:spChg chg="add del">
          <ac:chgData name="Remigio Todeschini" userId="e4c31c7b-84cb-47bc-9335-22b84f73e156" providerId="ADAL" clId="{5ADB7867-06B3-49F9-BF5B-0D7E65BC56A2}" dt="2026-05-04T13:23:20.998" v="2311" actId="26606"/>
          <ac:spMkLst>
            <pc:docMk/>
            <pc:sldMk cId="4294794887" sldId="276"/>
            <ac:spMk id="2" creationId="{34D76EAA-A25D-77FC-76C9-27860EDB9B05}"/>
          </ac:spMkLst>
        </pc:spChg>
        <pc:spChg chg="del">
          <ac:chgData name="Remigio Todeschini" userId="e4c31c7b-84cb-47bc-9335-22b84f73e156" providerId="ADAL" clId="{5ADB7867-06B3-49F9-BF5B-0D7E65BC56A2}" dt="2026-05-04T13:23:13.402" v="2306"/>
          <ac:spMkLst>
            <pc:docMk/>
            <pc:sldMk cId="4294794887" sldId="276"/>
            <ac:spMk id="3" creationId="{E9B512A0-A5E7-D572-9B41-2A6D4DC8A8E3}"/>
          </ac:spMkLst>
        </pc:spChg>
        <pc:spChg chg="add del">
          <ac:chgData name="Remigio Todeschini" userId="e4c31c7b-84cb-47bc-9335-22b84f73e156" providerId="ADAL" clId="{5ADB7867-06B3-49F9-BF5B-0D7E65BC56A2}" dt="2026-05-04T13:23:20.944" v="2310" actId="26606"/>
          <ac:spMkLst>
            <pc:docMk/>
            <pc:sldMk cId="4294794887" sldId="276"/>
            <ac:spMk id="6" creationId="{34D76EAA-A25D-77FC-76C9-27860EDB9B05}"/>
          </ac:spMkLst>
        </pc:spChg>
        <pc:spChg chg="add del">
          <ac:chgData name="Remigio Todeschini" userId="e4c31c7b-84cb-47bc-9335-22b84f73e156" providerId="ADAL" clId="{5ADB7867-06B3-49F9-BF5B-0D7E65BC56A2}" dt="2026-05-04T13:23:20.944" v="2310" actId="26606"/>
          <ac:spMkLst>
            <pc:docMk/>
            <pc:sldMk cId="4294794887" sldId="276"/>
            <ac:spMk id="9" creationId="{7301F447-EEF7-48F5-AF73-7566EE7F64AD}"/>
          </ac:spMkLst>
        </pc:spChg>
        <pc:spChg chg="add del">
          <ac:chgData name="Remigio Todeschini" userId="e4c31c7b-84cb-47bc-9335-22b84f73e156" providerId="ADAL" clId="{5ADB7867-06B3-49F9-BF5B-0D7E65BC56A2}" dt="2026-05-04T13:23:20.944" v="2310" actId="26606"/>
          <ac:spMkLst>
            <pc:docMk/>
            <pc:sldMk cId="4294794887" sldId="276"/>
            <ac:spMk id="11" creationId="{F7117410-A2A4-4085-9ADC-46744551DBDE}"/>
          </ac:spMkLst>
        </pc:spChg>
        <pc:spChg chg="add del">
          <ac:chgData name="Remigio Todeschini" userId="e4c31c7b-84cb-47bc-9335-22b84f73e156" providerId="ADAL" clId="{5ADB7867-06B3-49F9-BF5B-0D7E65BC56A2}" dt="2026-05-04T13:23:20.944" v="2310" actId="26606"/>
          <ac:spMkLst>
            <pc:docMk/>
            <pc:sldMk cId="4294794887" sldId="276"/>
            <ac:spMk id="13" creationId="{99F74EB5-E547-4FB4-95F5-BCC788F3C4A0}"/>
          </ac:spMkLst>
        </pc:spChg>
        <pc:spChg chg="add del">
          <ac:chgData name="Remigio Todeschini" userId="e4c31c7b-84cb-47bc-9335-22b84f73e156" providerId="ADAL" clId="{5ADB7867-06B3-49F9-BF5B-0D7E65BC56A2}" dt="2026-05-04T13:23:29.300" v="2314" actId="26606"/>
          <ac:spMkLst>
            <pc:docMk/>
            <pc:sldMk cId="4294794887" sldId="276"/>
            <ac:spMk id="15" creationId="{7DA1F35B-C8F7-4A5A-9339-7DA4D785B300}"/>
          </ac:spMkLst>
        </pc:spChg>
        <pc:spChg chg="add del">
          <ac:chgData name="Remigio Todeschini" userId="e4c31c7b-84cb-47bc-9335-22b84f73e156" providerId="ADAL" clId="{5ADB7867-06B3-49F9-BF5B-0D7E65BC56A2}" dt="2026-05-04T13:23:29.300" v="2314" actId="26606"/>
          <ac:spMkLst>
            <pc:docMk/>
            <pc:sldMk cId="4294794887" sldId="276"/>
            <ac:spMk id="16" creationId="{B2D4AD41-40DA-4A81-92F5-B6E3BA1ED82A}"/>
          </ac:spMkLst>
        </pc:spChg>
        <pc:spChg chg="add mod">
          <ac:chgData name="Remigio Todeschini" userId="e4c31c7b-84cb-47bc-9335-22b84f73e156" providerId="ADAL" clId="{5ADB7867-06B3-49F9-BF5B-0D7E65BC56A2}" dt="2026-05-04T14:41:35.094" v="2499" actId="1076"/>
          <ac:spMkLst>
            <pc:docMk/>
            <pc:sldMk cId="4294794887" sldId="276"/>
            <ac:spMk id="17" creationId="{34D76EAA-A25D-77FC-76C9-27860EDB9B05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4294794887" sldId="276"/>
            <ac:spMk id="22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4294794887" sldId="276"/>
            <ac:spMk id="24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4294794887" sldId="276"/>
            <ac:spMk id="26" creationId="{9DECDBF4-02B6-4BB4-B65B-B8107AD6A9E8}"/>
          </ac:spMkLst>
        </pc:spChg>
        <pc:graphicFrameChg chg="add mod modGraphic">
          <ac:chgData name="Remigio Todeschini" userId="e4c31c7b-84cb-47bc-9335-22b84f73e156" providerId="ADAL" clId="{5ADB7867-06B3-49F9-BF5B-0D7E65BC56A2}" dt="2026-05-04T14:41:43.204" v="2501" actId="1076"/>
          <ac:graphicFrameMkLst>
            <pc:docMk/>
            <pc:sldMk cId="4294794887" sldId="276"/>
            <ac:graphicFrameMk id="4" creationId="{60AD0224-50D2-71B7-87DC-783CC9D85E44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1:28.611" v="2497" actId="478"/>
          <ac:picMkLst>
            <pc:docMk/>
            <pc:sldMk cId="4294794887" sldId="276"/>
            <ac:picMk id="5" creationId="{815CB981-93CE-9378-C11F-63FD54906633}"/>
          </ac:picMkLst>
        </pc:picChg>
        <pc:picChg chg="add mod">
          <ac:chgData name="Remigio Todeschini" userId="e4c31c7b-84cb-47bc-9335-22b84f73e156" providerId="ADAL" clId="{5ADB7867-06B3-49F9-BF5B-0D7E65BC56A2}" dt="2026-05-04T14:41:29.604" v="2498"/>
          <ac:picMkLst>
            <pc:docMk/>
            <pc:sldMk cId="4294794887" sldId="276"/>
            <ac:picMk id="7" creationId="{5301858A-D805-9CB0-3278-0236C2577BFF}"/>
          </ac:picMkLst>
        </pc:picChg>
      </pc:sldChg>
      <pc:sldChg chg="addSp delSp modSp new mod setBg delDesignElem">
        <pc:chgData name="Remigio Todeschini" userId="e4c31c7b-84cb-47bc-9335-22b84f73e156" providerId="ADAL" clId="{5ADB7867-06B3-49F9-BF5B-0D7E65BC56A2}" dt="2026-05-04T14:41:26.012" v="2496"/>
        <pc:sldMkLst>
          <pc:docMk/>
          <pc:sldMk cId="3157180643" sldId="277"/>
        </pc:sldMkLst>
        <pc:spChg chg="mod">
          <ac:chgData name="Remigio Todeschini" userId="e4c31c7b-84cb-47bc-9335-22b84f73e156" providerId="ADAL" clId="{5ADB7867-06B3-49F9-BF5B-0D7E65BC56A2}" dt="2026-05-04T13:47:24.660" v="2401" actId="27636"/>
          <ac:spMkLst>
            <pc:docMk/>
            <pc:sldMk cId="3157180643" sldId="277"/>
            <ac:spMk id="2" creationId="{9AE7E93D-49BE-1E55-7793-6C29AC715F4A}"/>
          </ac:spMkLst>
        </pc:spChg>
        <pc:spChg chg="del">
          <ac:chgData name="Remigio Todeschini" userId="e4c31c7b-84cb-47bc-9335-22b84f73e156" providerId="ADAL" clId="{5ADB7867-06B3-49F9-BF5B-0D7E65BC56A2}" dt="2026-05-04T13:29:53.333" v="2322"/>
          <ac:spMkLst>
            <pc:docMk/>
            <pc:sldMk cId="3157180643" sldId="277"/>
            <ac:spMk id="3" creationId="{47E2E0EC-FF8F-ED6F-E3B9-6922D5709A7C}"/>
          </ac:spMkLst>
        </pc:spChg>
        <pc:spChg chg="add del">
          <ac:chgData name="Remigio Todeschini" userId="e4c31c7b-84cb-47bc-9335-22b84f73e156" providerId="ADAL" clId="{5ADB7867-06B3-49F9-BF5B-0D7E65BC56A2}" dt="2026-05-04T13:30:07.120" v="2328" actId="26606"/>
          <ac:spMkLst>
            <pc:docMk/>
            <pc:sldMk cId="3157180643" sldId="277"/>
            <ac:spMk id="9" creationId="{35DB3719-6FDC-4E5D-891D-FF40B7300F64}"/>
          </ac:spMkLst>
        </pc:spChg>
        <pc:spChg chg="add del">
          <ac:chgData name="Remigio Todeschini" userId="e4c31c7b-84cb-47bc-9335-22b84f73e156" providerId="ADAL" clId="{5ADB7867-06B3-49F9-BF5B-0D7E65BC56A2}" dt="2026-05-04T13:30:07.120" v="2328" actId="26606"/>
          <ac:spMkLst>
            <pc:docMk/>
            <pc:sldMk cId="3157180643" sldId="277"/>
            <ac:spMk id="11" creationId="{E0CBAC23-2E3F-4A90-BA59-F8299F6A5439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157180643" sldId="277"/>
            <ac:spMk id="16" creationId="{53B021B3-DE93-4AB7-8A18-CF5F1CED88B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157180643" sldId="277"/>
            <ac:spMk id="18" creationId="{52D502E5-F6B4-4D58-B4AE-FC466FF15EE8}"/>
          </ac:spMkLst>
        </pc:spChg>
        <pc:spChg chg="add del">
          <ac:chgData name="Remigio Todeschini" userId="e4c31c7b-84cb-47bc-9335-22b84f73e156" providerId="ADAL" clId="{5ADB7867-06B3-49F9-BF5B-0D7E65BC56A2}" dt="2026-05-04T13:35:48.083" v="2359"/>
          <ac:spMkLst>
            <pc:docMk/>
            <pc:sldMk cId="3157180643" sldId="277"/>
            <ac:spMk id="20" creationId="{9DECDBF4-02B6-4BB4-B65B-B8107AD6A9E8}"/>
          </ac:spMkLst>
        </pc:spChg>
        <pc:graphicFrameChg chg="add mod modGraphic">
          <ac:chgData name="Remigio Todeschini" userId="e4c31c7b-84cb-47bc-9335-22b84f73e156" providerId="ADAL" clId="{5ADB7867-06B3-49F9-BF5B-0D7E65BC56A2}" dt="2026-05-04T13:30:13.525" v="2329" actId="1076"/>
          <ac:graphicFrameMkLst>
            <pc:docMk/>
            <pc:sldMk cId="3157180643" sldId="277"/>
            <ac:graphicFrameMk id="4" creationId="{816EA19C-B881-04AE-BE3E-7A78CC40F2C7}"/>
          </ac:graphicFrameMkLst>
        </pc:graphicFrameChg>
        <pc:picChg chg="add del mod">
          <ac:chgData name="Remigio Todeschini" userId="e4c31c7b-84cb-47bc-9335-22b84f73e156" providerId="ADAL" clId="{5ADB7867-06B3-49F9-BF5B-0D7E65BC56A2}" dt="2026-05-04T14:41:24.607" v="2495" actId="478"/>
          <ac:picMkLst>
            <pc:docMk/>
            <pc:sldMk cId="3157180643" sldId="277"/>
            <ac:picMk id="5" creationId="{1BDEF261-4984-7CE6-C5F5-1C9330A8E529}"/>
          </ac:picMkLst>
        </pc:picChg>
        <pc:picChg chg="add mod">
          <ac:chgData name="Remigio Todeschini" userId="e4c31c7b-84cb-47bc-9335-22b84f73e156" providerId="ADAL" clId="{5ADB7867-06B3-49F9-BF5B-0D7E65BC56A2}" dt="2026-05-04T14:41:26.012" v="2496"/>
          <ac:picMkLst>
            <pc:docMk/>
            <pc:sldMk cId="3157180643" sldId="277"/>
            <ac:picMk id="6" creationId="{D4B56A78-9BBB-0D80-DC6B-5962497C505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A58C2-669D-4BBD-8D51-027C6AFB1499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8" y="4751389"/>
            <a:ext cx="5335893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9066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377363"/>
            <a:ext cx="289066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7ECDF-1F97-4971-85E1-625B05776A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389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50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092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7961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147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3549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936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11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82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10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61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50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19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78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20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83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75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1F05D-A419-41B4-BF40-8E86033327A3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3A2806-680A-4C1D-8CB8-3B776329FB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31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v.br/previdencia/pt-br/assuntos/previdencia-social/arquivos/AEAT-2024/secao-i-estatisticas-de-acidentes-do-trabalho/subsecao-c-acidentes-do-trabalho-segundo-a-cid/capitulo-57-brasil-e-grande-regi&#245;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9B4651E-E0B5-BAF4-27B8-53B2CD27A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0" y="4972050"/>
            <a:ext cx="4095750" cy="1114425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3A568437-44EC-6786-7C1E-A02A880D9AE1}"/>
              </a:ext>
            </a:extLst>
          </p:cNvPr>
          <p:cNvSpPr/>
          <p:nvPr/>
        </p:nvSpPr>
        <p:spPr>
          <a:xfrm>
            <a:off x="1428883" y="418908"/>
            <a:ext cx="9129049" cy="4154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numCol="1">
            <a:spAutoFit/>
          </a:bodyPr>
          <a:lstStyle/>
          <a:p>
            <a:pPr algn="ctr"/>
            <a:r>
              <a:rPr lang="pt-BR" sz="4400" b="1" dirty="0">
                <a:ln w="0">
                  <a:solidFill>
                    <a:schemeClr val="bg2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Perfil Epidemiológico Comparado do Regime Próprio (Servidores Públicos- SP) e do Regime Geral da Previdência Social (CLT)</a:t>
            </a:r>
            <a:br>
              <a:rPr lang="pt-BR" sz="4400" b="1" dirty="0">
                <a:ln w="0">
                  <a:solidFill>
                    <a:schemeClr val="bg2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400" b="1" dirty="0">
                <a:ln w="0">
                  <a:solidFill>
                    <a:schemeClr val="bg2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E132C04-4672-7AED-0373-18DEE0C56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815" y="4443984"/>
            <a:ext cx="3267793" cy="150876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8C6EDDA8-4C30-0225-8871-D742DFB0BF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815" y="5981570"/>
            <a:ext cx="3267793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3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problemas de saúde entre servidores de SP – contin.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Doenças do Sistema Osteomuscular e do tecido conjuntivo: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Secretaria de Saúde: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17,26 % ( no RGPS (24,34%) 1,4 x maior);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Secretaria de Administração Penitenciária: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16,07 % ( no RGPS 1,5 x maior)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 Demais Secretarias: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15,28%  ( no RGPS 1,6 x maior);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Secretaria de Educação: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13,61 % ( no RGPS  1,8 x maior);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Universidades: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11,72%  ( no RGPS 2 x maior)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 Secretaria de Segurança Pública: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11,34% ( no RGPS  2,1 x maior).</a:t>
            </a:r>
          </a:p>
          <a:p>
            <a:pPr marL="0" indent="0" algn="just">
              <a:buNone/>
            </a:pPr>
            <a:r>
              <a:rPr lang="pt-B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Prováveis causas: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são multifatoriais, envolvendo riscos biomecânicos, organizacionais e psíquicos. Essas lesões são frequentemente agravadas por condições ergonômicas precárias, posturas inadequadas, jornadas intensas e elevada cobrança por produtividade.</a:t>
            </a:r>
            <a:r>
              <a:rPr lang="pt-BR" sz="2400" dirty="0"/>
              <a:t> 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B947915-834B-CCB2-8253-9F95262D1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54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15C9F-91D6-06C2-45D0-A9220730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problemas de saúde entre servidores de SP – contin.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892DA4-E6F1-2C3A-FB4C-6FA78511313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Doenças </a:t>
            </a:r>
            <a:r>
              <a:rPr lang="pt-BR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infecto-contagiosas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Em terceiro lugar é o que mais impacta nas Secretarias: Universidades: 15,51% ( 15,6 X RGPS (1%): Secretaria de Educação: 13,91% (14 X RGPS); Demais Secretarias: 12,60% ( 12,7 X RGPS); Secretaria de Saúde: 12,26 % (  12,3 X RGPS); Secretaria de Administração Penitenciária: 10,52% ( 10,6 X RGPS): Secretaria de Segurança Pública: 8,98% ( 9 X RGPS). </a:t>
            </a:r>
          </a:p>
          <a:p>
            <a:pPr marL="0" indent="0" algn="just">
              <a:buNone/>
            </a:pP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Prováveis Causas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devido contato direto com pessoas em ambientes comunitários devido riscos biológicos em geral (surtos de gripe e outros contágios infecciosos e parasitários).</a:t>
            </a: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5334A1E-B84A-BD69-0E8D-D9931A776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954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problemas de saúde entre servidores de SP – contin.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Doenças do Aparelho Respiratório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Secretaria da Educação: 11,85%  (RP 18,2 x RGPS (0,65%); Universidades: 10,39% (16 X RGPS);  Secretaria de Saúde: 8,42%  ( 12,3 X RGPS).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Prováveis causas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Professores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 uso intenso da voz, exposição a poeiras e mofo, riscos biológicos (gripe,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infecções,etc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..) em ambientes comunitários e ar condicionado.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Servidores de Saúde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Exposição Biológica infecções aparelho respiratório; Fatores Ambientais: Qualidade do ar em unidades de saúde e exposição a agentes químicos/irritantes (como produtos de limpeza e desinfecção).Carga de Trabalho influi na imunidade devido estresse e fadiga com maior suscetibilidade a infecções respiratórias.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8219504-40E6-DA99-842F-757AB70C1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92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7714D-0F48-ED2C-C3C6-8EABD4C1B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221F0-1A16-7224-79F0-BD90B45D9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28016"/>
            <a:ext cx="8911687" cy="156267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dos Afastamentos por transtornos mentais e comportamentais dos servidores públicos estaduais de SP - (2019-2024)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8F81042-054D-C99B-1FF5-6EE4AEECB071}"/>
              </a:ext>
            </a:extLst>
          </p:cNvPr>
          <p:cNvSpPr txBox="1"/>
          <p:nvPr/>
        </p:nvSpPr>
        <p:spPr>
          <a:xfrm>
            <a:off x="1527048" y="5736585"/>
            <a:ext cx="76413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Fonte: Lei de Acesso à Informação – DPME-SP – Secretaria de Gestão – 2019-2024 –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SP 198.000.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0AF15754-5B94-677F-6F88-2142F113A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647" y="1763840"/>
            <a:ext cx="9744856" cy="404589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EE85C16-962A-66D2-E0A0-49E48DB18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694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A8589-2357-C939-5874-EDD51EF2B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36ADF-3B68-0BB2-7B02-700A23A7C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70DAA6-63C6-5EC1-56D1-62FFB3E9B63F}"/>
              </a:ext>
            </a:extLst>
          </p:cNvPr>
          <p:cNvSpPr txBox="1"/>
          <p:nvPr/>
        </p:nvSpPr>
        <p:spPr>
          <a:xfrm>
            <a:off x="923925" y="1866900"/>
            <a:ext cx="9344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Regime Próprio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Informações prestadas pelo DPME do Estado de São Paulo à Fundacentro em set_2025, por meio de solicitação (Lei de Acesso à Informação).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D238D94-44A3-04C0-A67C-91F08EDE2D55}"/>
              </a:ext>
            </a:extLst>
          </p:cNvPr>
          <p:cNvSpPr txBox="1"/>
          <p:nvPr/>
        </p:nvSpPr>
        <p:spPr>
          <a:xfrm>
            <a:off x="923924" y="2659108"/>
            <a:ext cx="90156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Regime Geral de Previdência Social (INSS):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Acesso aos dados abertos da Previdência Social quanto aos afastamentos: Benefícios Previdenciários (B31) e Acidentários (B91) Sistema: (Dataprev,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Sintese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Web, AEAT 2024). Disponível em: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https://www.gov.br/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previdencia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pt-br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/assuntos/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previdencia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-social/arquivos/AEAT-2024/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secao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-i-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estatisticas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-de-acidentes-do-trabalho/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subsecao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-c-acidentes-do-trabalho-segundo-a-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/capitulo-57-brasil-e-grande-regiões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Acesso em: 29 abr. 2026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49D83FB-5411-4215-1701-261ED001804B}"/>
              </a:ext>
            </a:extLst>
          </p:cNvPr>
          <p:cNvSpPr txBox="1"/>
          <p:nvPr/>
        </p:nvSpPr>
        <p:spPr>
          <a:xfrm>
            <a:off x="1839276" y="483631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Estudo, análise  e processamento de dados: Remigio Todeschini e  Domingos Lino ( Fundacentro).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1C51A2F-8A3B-C4F9-C14A-F35AEC15780B}"/>
              </a:ext>
            </a:extLst>
          </p:cNvPr>
          <p:cNvSpPr txBox="1"/>
          <p:nvPr/>
        </p:nvSpPr>
        <p:spPr>
          <a:xfrm>
            <a:off x="8343900" y="5038344"/>
            <a:ext cx="3058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pela Atenção!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5ED92A7-04EB-A54C-1CCA-9562EC8A5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93616F-3B33-5764-94F4-F4A670EC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Desenho do Estudo Epidemiológico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5F9DD3-363C-7B24-62A2-FC01746A349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Seleção e sistematização de dados fornecidos pelo DPME-SP, no 2º semestre de 25, das principais secretarias, dos 21 agrupamentos de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CIDs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, de servidores públicos afastados por motivo de doença no  ano de 2024.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Comparação dos percentis dos afastados por doenças dos 21 agrupamentos de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CIDs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  entre o Regime Próprio de SP, com a totalidade dos afastados pelo Regime Geral da Previdência Social (INSS), conforme  perícias médicas (Ano de 2024).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Análise preliminar das causas prováveis dos afastamentos dos Servidores Estaduais.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8B1B922-278C-F8A0-577C-89CA17979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81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5D362-B71E-7EDF-9235-55F4C8818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89" y="1298448"/>
            <a:ext cx="10506456" cy="969264"/>
          </a:xfrm>
        </p:spPr>
        <p:txBody>
          <a:bodyPr anchor="b">
            <a:normAutofit fontScale="90000"/>
          </a:bodyPr>
          <a:lstStyle/>
          <a:p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Secretaria de Saúde</a:t>
            </a:r>
            <a:br>
              <a:rPr lang="pt-BR" dirty="0">
                <a:latin typeface="Arial" panose="020B0604020202020204" pitchFamily="34" charset="0"/>
              </a:rPr>
            </a:br>
            <a:endParaRPr lang="pt-BR" dirty="0"/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30428DBF-D29C-A321-09B3-7BB3EEB08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562286"/>
              </p:ext>
            </p:extLst>
          </p:nvPr>
        </p:nvGraphicFramePr>
        <p:xfrm>
          <a:off x="838199" y="1753317"/>
          <a:ext cx="10515601" cy="4187161"/>
        </p:xfrm>
        <a:graphic>
          <a:graphicData uri="http://schemas.openxmlformats.org/drawingml/2006/table">
            <a:tbl>
              <a:tblPr/>
              <a:tblGrid>
                <a:gridCol w="8777172">
                  <a:extLst>
                    <a:ext uri="{9D8B030D-6E8A-4147-A177-3AD203B41FA5}">
                      <a16:colId xmlns:a16="http://schemas.microsoft.com/office/drawing/2014/main" val="3265252215"/>
                    </a:ext>
                  </a:extLst>
                </a:gridCol>
                <a:gridCol w="895969">
                  <a:extLst>
                    <a:ext uri="{9D8B030D-6E8A-4147-A177-3AD203B41FA5}">
                      <a16:colId xmlns:a16="http://schemas.microsoft.com/office/drawing/2014/main" val="2017035110"/>
                    </a:ext>
                  </a:extLst>
                </a:gridCol>
                <a:gridCol w="842460">
                  <a:extLst>
                    <a:ext uri="{9D8B030D-6E8A-4147-A177-3AD203B41FA5}">
                      <a16:colId xmlns:a16="http://schemas.microsoft.com/office/drawing/2014/main" val="593263945"/>
                    </a:ext>
                  </a:extLst>
                </a:gridCol>
              </a:tblGrid>
              <a:tr h="41861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635688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﻿CAPÍTULO CID-10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74076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 - Transtornos mentais e comportamentais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24,29%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276286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XIII - Doenças do sistema osteomuscular e do tecido conjuntivo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17,26%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23054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 - Algumas doenças infecciosas e parasitárias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12,26%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137756"/>
                  </a:ext>
                </a:extLst>
              </a:tr>
              <a:tr h="538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XXI - Fatores que influenciam o estado de saúde e o contato com os serviços de saúde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9,20%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093484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 - Doenças do aparelho respiratório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8,42%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703816"/>
                  </a:ext>
                </a:extLst>
              </a:tr>
              <a:tr h="538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XIX - Lesões, envenenamentos e algumas outras conseqüências de causas externas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6,92%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84810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IX - Doenças do aparelho circulatório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3,30%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074320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 - Doenças do aparelho digestivo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2,72%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6,01%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166884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VII - Doenças do olho e anexos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2,62%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1,33%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64084"/>
                  </a:ext>
                </a:extLst>
              </a:tr>
              <a:tr h="2991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II - Neoplasmas (tumores)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2,57%</a:t>
                      </a:r>
                      <a:endParaRPr lang="pt-B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5,97%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44" marR="12444" marT="124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395664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A79902C4-54D8-6605-E856-62DC33A88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863D0D-3B7E-53BD-0AEA-A3F866496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521" y="456481"/>
            <a:ext cx="10506456" cy="13654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b="1" dirty="0">
                <a:latin typeface="Arial" panose="020B0604020202020204" pitchFamily="34" charset="0"/>
              </a:rPr>
              <a:t>Secretaria de Educação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545F502-C316-B8B1-2796-3ABCD8AFA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67920"/>
              </p:ext>
            </p:extLst>
          </p:nvPr>
        </p:nvGraphicFramePr>
        <p:xfrm>
          <a:off x="931499" y="1583830"/>
          <a:ext cx="10320500" cy="4357532"/>
        </p:xfrm>
        <a:graphic>
          <a:graphicData uri="http://schemas.openxmlformats.org/drawingml/2006/table">
            <a:tbl>
              <a:tblPr/>
              <a:tblGrid>
                <a:gridCol w="8619858">
                  <a:extLst>
                    <a:ext uri="{9D8B030D-6E8A-4147-A177-3AD203B41FA5}">
                      <a16:colId xmlns:a16="http://schemas.microsoft.com/office/drawing/2014/main" val="2415314837"/>
                    </a:ext>
                  </a:extLst>
                </a:gridCol>
                <a:gridCol w="876494">
                  <a:extLst>
                    <a:ext uri="{9D8B030D-6E8A-4147-A177-3AD203B41FA5}">
                      <a16:colId xmlns:a16="http://schemas.microsoft.com/office/drawing/2014/main" val="614720022"/>
                    </a:ext>
                  </a:extLst>
                </a:gridCol>
                <a:gridCol w="824148">
                  <a:extLst>
                    <a:ext uri="{9D8B030D-6E8A-4147-A177-3AD203B41FA5}">
                      <a16:colId xmlns:a16="http://schemas.microsoft.com/office/drawing/2014/main" val="612584833"/>
                    </a:ext>
                  </a:extLst>
                </a:gridCol>
              </a:tblGrid>
              <a:tr h="4893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665418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﻿CAPÍTULO CID-10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205368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 - Transtornos mentais e comportamentais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28,01%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259983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 - Algumas doenças infecciosas e parasitárias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79990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XIII - Doenças do sistema osteomuscular e do tecido conjuntivo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43432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 - Doenças do aparelho respiratório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11,85%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849804"/>
                  </a:ext>
                </a:extLst>
              </a:tr>
              <a:tr h="52518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XXI - Fatores que influenciam o estado de saúde e o contato com os serviços de saúde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8,23%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210665"/>
                  </a:ext>
                </a:extLst>
              </a:tr>
              <a:tr h="52518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XIX - Lesões, envenenamentos e algumas outras conseqüências de causas externas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858556"/>
                  </a:ext>
                </a:extLst>
              </a:tr>
              <a:tr h="52518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XVIII - Sintomas, sinais e achados anormais de exames clínicos e de laboratório, não classificados em outra parte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407726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 - Doenças do aparelho digestivo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814006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IX - Doenças do aparelho circulatório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087430"/>
                  </a:ext>
                </a:extLst>
              </a:tr>
              <a:tr h="2865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VII - Doenças do olho e anexos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1,33%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243468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CED5CCCC-AD78-2A08-FD21-88875BD5F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40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EAA6C-37BD-B180-CA36-BD7CC264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1216152"/>
            <a:ext cx="10442814" cy="635654"/>
          </a:xfrm>
        </p:spPr>
        <p:txBody>
          <a:bodyPr anchor="b">
            <a:normAutofit/>
          </a:bodyPr>
          <a:lstStyle/>
          <a:p>
            <a:r>
              <a:rPr lang="pt-BR" sz="3100" b="1" dirty="0">
                <a:latin typeface="Arial" panose="020B0604020202020204" pitchFamily="34" charset="0"/>
              </a:rPr>
              <a:t> Universidades (UNESP, UNICAMP e USP)</a:t>
            </a:r>
            <a:r>
              <a:rPr lang="pt-BR" sz="3100" dirty="0">
                <a:latin typeface="Arial" panose="020B0604020202020204" pitchFamily="34" charset="0"/>
              </a:rPr>
              <a:t> </a:t>
            </a:r>
            <a:endParaRPr lang="pt-BR" sz="3100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D074FDDF-9D8A-18CD-8920-1DC665F1E0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324858"/>
              </p:ext>
            </p:extLst>
          </p:nvPr>
        </p:nvGraphicFramePr>
        <p:xfrm>
          <a:off x="874593" y="1963144"/>
          <a:ext cx="10442814" cy="4106055"/>
        </p:xfrm>
        <a:graphic>
          <a:graphicData uri="http://schemas.openxmlformats.org/drawingml/2006/table">
            <a:tbl>
              <a:tblPr/>
              <a:tblGrid>
                <a:gridCol w="8716417">
                  <a:extLst>
                    <a:ext uri="{9D8B030D-6E8A-4147-A177-3AD203B41FA5}">
                      <a16:colId xmlns:a16="http://schemas.microsoft.com/office/drawing/2014/main" val="523591800"/>
                    </a:ext>
                  </a:extLst>
                </a:gridCol>
                <a:gridCol w="889768">
                  <a:extLst>
                    <a:ext uri="{9D8B030D-6E8A-4147-A177-3AD203B41FA5}">
                      <a16:colId xmlns:a16="http://schemas.microsoft.com/office/drawing/2014/main" val="2336285426"/>
                    </a:ext>
                  </a:extLst>
                </a:gridCol>
                <a:gridCol w="836629">
                  <a:extLst>
                    <a:ext uri="{9D8B030D-6E8A-4147-A177-3AD203B41FA5}">
                      <a16:colId xmlns:a16="http://schemas.microsoft.com/office/drawing/2014/main" val="152696250"/>
                    </a:ext>
                  </a:extLst>
                </a:gridCol>
              </a:tblGrid>
              <a:tr h="44700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682975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﻿CAPÍTULO CID-10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0306579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 - Transtornos mentais e comportamentais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17,02%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572243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 - Algumas doenças infecciosas e parasitárias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208463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XIII - Doenças do sistema osteomuscular e do tecido conjuntivo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11,72%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8313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 - Doenças do aparelho respiratório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10,39%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53269"/>
                  </a:ext>
                </a:extLst>
              </a:tr>
              <a:tr h="4925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XXI - Fatores que influenciam o estado de saúde e o contato com os serviços de saúde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10,36%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35673"/>
                  </a:ext>
                </a:extLst>
              </a:tr>
              <a:tr h="4925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XIX - Lesões, envenenamentos e algumas outras conseqüências de causas externas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512415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 - Doenças do aparelho digestivo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4,73%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246631"/>
                  </a:ext>
                </a:extLst>
              </a:tr>
              <a:tr h="4925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XVIII - Sintomas, sinais e achados anormais de exames clínicos e de laboratório, não classificados em outra parte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23293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IX - Doenças do aparelho circulatório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55745"/>
                  </a:ext>
                </a:extLst>
              </a:tr>
              <a:tr h="2698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II - Neoplasmas (tumores)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5,97%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58" marR="12358" marT="12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545321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E50EC1FB-6098-18B4-51EB-5336F9BB6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23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56C2E8-BE21-CA02-F11F-C470DF823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1243584"/>
            <a:ext cx="10506456" cy="682682"/>
          </a:xfrm>
        </p:spPr>
        <p:txBody>
          <a:bodyPr anchor="b">
            <a:normAutofit/>
          </a:bodyPr>
          <a:lstStyle/>
          <a:p>
            <a:r>
              <a:rPr lang="pt-BR" sz="3100" b="1" dirty="0">
                <a:latin typeface="Arial" panose="020B0604020202020204" pitchFamily="34" charset="0"/>
              </a:rPr>
              <a:t>Secretaria de Segurança Pública</a:t>
            </a:r>
            <a:r>
              <a:rPr lang="pt-BR" sz="3100" dirty="0">
                <a:latin typeface="Arial" panose="020B0604020202020204" pitchFamily="34" charset="0"/>
              </a:rPr>
              <a:t> </a:t>
            </a:r>
            <a:endParaRPr lang="pt-BR" sz="3100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FCD222C6-C209-69DA-EB8F-814D04A514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494774"/>
              </p:ext>
            </p:extLst>
          </p:nvPr>
        </p:nvGraphicFramePr>
        <p:xfrm>
          <a:off x="841248" y="1743074"/>
          <a:ext cx="10277172" cy="4018020"/>
        </p:xfrm>
        <a:graphic>
          <a:graphicData uri="http://schemas.openxmlformats.org/drawingml/2006/table">
            <a:tbl>
              <a:tblPr/>
              <a:tblGrid>
                <a:gridCol w="8594913">
                  <a:extLst>
                    <a:ext uri="{9D8B030D-6E8A-4147-A177-3AD203B41FA5}">
                      <a16:colId xmlns:a16="http://schemas.microsoft.com/office/drawing/2014/main" val="699578893"/>
                    </a:ext>
                  </a:extLst>
                </a:gridCol>
                <a:gridCol w="865929">
                  <a:extLst>
                    <a:ext uri="{9D8B030D-6E8A-4147-A177-3AD203B41FA5}">
                      <a16:colId xmlns:a16="http://schemas.microsoft.com/office/drawing/2014/main" val="2614335567"/>
                    </a:ext>
                  </a:extLst>
                </a:gridCol>
                <a:gridCol w="816330">
                  <a:extLst>
                    <a:ext uri="{9D8B030D-6E8A-4147-A177-3AD203B41FA5}">
                      <a16:colId xmlns:a16="http://schemas.microsoft.com/office/drawing/2014/main" val="1570790649"/>
                    </a:ext>
                  </a:extLst>
                </a:gridCol>
              </a:tblGrid>
              <a:tr h="42494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159951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CID-10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884571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V - Transtornos mentais e comportamentais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37,12%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907349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XIII - Doenças do sistema osteomuscular e do tecido conjuntivo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11,34%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023786"/>
                  </a:ext>
                </a:extLst>
              </a:tr>
              <a:tr h="4753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XIX - Lesões, envenenamentos e algumas outras conseqüências de causas externas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9,32%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337986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I - Algumas doenças infecciosas e parasitárias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8,98%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509005"/>
                  </a:ext>
                </a:extLst>
              </a:tr>
              <a:tr h="4753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XXI - Fatores que influenciam o estado de saúde e o contato com os serviços de saúde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7,77%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028663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IX - Doenças do aparelho circulatório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5,05%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249438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II - Neoplasmas (tumores)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4,20%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5,97%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627592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X - Doenças do aparelho respiratório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3,13%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793940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VI - Doenças do sistema nervoso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2,62%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2,58%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860065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VII - Doenças do olho e anexos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1,89%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1,33%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2236292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Capítulo XIV - Doenças do aparelho geniturinário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1,89%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2,32%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058" marR="12058" marT="120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719889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ED16C57E-8323-0078-7F87-4C0F2A81C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09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34D76EAA-A25D-77FC-76C9-27860EDB9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772" y="1261872"/>
            <a:ext cx="10506456" cy="664394"/>
          </a:xfrm>
        </p:spPr>
        <p:txBody>
          <a:bodyPr anchor="b">
            <a:normAutofit/>
          </a:bodyPr>
          <a:lstStyle/>
          <a:p>
            <a:r>
              <a:rPr lang="pt-BR" sz="3100" b="1" dirty="0">
                <a:latin typeface="Arial" panose="020B0604020202020204" pitchFamily="34" charset="0"/>
              </a:rPr>
              <a:t>Secretaria da Administração Penitenciária</a:t>
            </a:r>
            <a:r>
              <a:rPr lang="pt-BR" sz="3100" dirty="0">
                <a:latin typeface="Arial" panose="020B0604020202020204" pitchFamily="34" charset="0"/>
              </a:rPr>
              <a:t> </a:t>
            </a:r>
            <a:endParaRPr lang="pt-BR" sz="3100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60AD0224-50D2-71B7-87DC-783CC9D85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552756"/>
              </p:ext>
            </p:extLst>
          </p:nvPr>
        </p:nvGraphicFramePr>
        <p:xfrm>
          <a:off x="935555" y="1838325"/>
          <a:ext cx="10320890" cy="4009327"/>
        </p:xfrm>
        <a:graphic>
          <a:graphicData uri="http://schemas.openxmlformats.org/drawingml/2006/table">
            <a:tbl>
              <a:tblPr/>
              <a:tblGrid>
                <a:gridCol w="8619773">
                  <a:extLst>
                    <a:ext uri="{9D8B030D-6E8A-4147-A177-3AD203B41FA5}">
                      <a16:colId xmlns:a16="http://schemas.microsoft.com/office/drawing/2014/main" val="3942889882"/>
                    </a:ext>
                  </a:extLst>
                </a:gridCol>
                <a:gridCol w="876739">
                  <a:extLst>
                    <a:ext uri="{9D8B030D-6E8A-4147-A177-3AD203B41FA5}">
                      <a16:colId xmlns:a16="http://schemas.microsoft.com/office/drawing/2014/main" val="2445833143"/>
                    </a:ext>
                  </a:extLst>
                </a:gridCol>
                <a:gridCol w="824378">
                  <a:extLst>
                    <a:ext uri="{9D8B030D-6E8A-4147-A177-3AD203B41FA5}">
                      <a16:colId xmlns:a16="http://schemas.microsoft.com/office/drawing/2014/main" val="2628704899"/>
                    </a:ext>
                  </a:extLst>
                </a:gridCol>
              </a:tblGrid>
              <a:tr h="4415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575472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﻿CAPÍTULO CID-10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582307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 - Transtornos mentais e comportamentais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336616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XIII - Doenças do sistema osteomuscular e do tecido conjuntivo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16,07%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672572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 - Algumas doenças infecciosas e parasitárias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10,52%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955234"/>
                  </a:ext>
                </a:extLst>
              </a:tr>
              <a:tr h="4737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XIX - Lesões, envenenamentos e algumas outras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conseqüências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causas externas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7,62%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769768"/>
                  </a:ext>
                </a:extLst>
              </a:tr>
              <a:tr h="4737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XXI - Fatores que influenciam o estado de saúde e o contato com os serviços de saúde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384778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 - Doenças do aparelho respiratório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289817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IX - Doenças do aparelho circulatório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674300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 - Doenças do aparelho digestivo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3,33%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996038"/>
                  </a:ext>
                </a:extLst>
              </a:tr>
              <a:tr h="4737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XVIII - Sintomas, sinais e achados anormais de exames clínicos e de laboratório, não classificados em outra parte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2,27%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288707"/>
                  </a:ext>
                </a:extLst>
              </a:tr>
              <a:tr h="2585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VII - Doenças do olho e anexos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1,33%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77" marR="12177" marT="121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013021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5301858A-D805-9CB0-3278-0236C2577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79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7E93D-49BE-1E55-7793-6C29AC715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53" y="749808"/>
            <a:ext cx="10506456" cy="1161288"/>
          </a:xfrm>
        </p:spPr>
        <p:txBody>
          <a:bodyPr anchor="b">
            <a:normAutofit/>
          </a:bodyPr>
          <a:lstStyle/>
          <a:p>
            <a:r>
              <a:rPr lang="pt-BR" b="1" dirty="0">
                <a:latin typeface="Arial" panose="020B0604020202020204" pitchFamily="34" charset="0"/>
              </a:rPr>
              <a:t>Demais Secretarias</a:t>
            </a:r>
            <a:r>
              <a:rPr lang="pt-BR" dirty="0">
                <a:latin typeface="Arial" panose="020B0604020202020204" pitchFamily="34" charset="0"/>
              </a:rPr>
              <a:t> </a:t>
            </a:r>
            <a:endParaRPr lang="pt-BR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16EA19C-B881-04AE-BE3E-7A78CC40F2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327888"/>
              </p:ext>
            </p:extLst>
          </p:nvPr>
        </p:nvGraphicFramePr>
        <p:xfrm>
          <a:off x="841248" y="1744316"/>
          <a:ext cx="10515602" cy="3836344"/>
        </p:xfrm>
        <a:graphic>
          <a:graphicData uri="http://schemas.openxmlformats.org/drawingml/2006/table">
            <a:tbl>
              <a:tblPr/>
              <a:tblGrid>
                <a:gridCol w="8792711">
                  <a:extLst>
                    <a:ext uri="{9D8B030D-6E8A-4147-A177-3AD203B41FA5}">
                      <a16:colId xmlns:a16="http://schemas.microsoft.com/office/drawing/2014/main" val="770697142"/>
                    </a:ext>
                  </a:extLst>
                </a:gridCol>
                <a:gridCol w="887961">
                  <a:extLst>
                    <a:ext uri="{9D8B030D-6E8A-4147-A177-3AD203B41FA5}">
                      <a16:colId xmlns:a16="http://schemas.microsoft.com/office/drawing/2014/main" val="3017387972"/>
                    </a:ext>
                  </a:extLst>
                </a:gridCol>
                <a:gridCol w="834930">
                  <a:extLst>
                    <a:ext uri="{9D8B030D-6E8A-4147-A177-3AD203B41FA5}">
                      <a16:colId xmlns:a16="http://schemas.microsoft.com/office/drawing/2014/main" val="1443247514"/>
                    </a:ext>
                  </a:extLst>
                </a:gridCol>
              </a:tblGrid>
              <a:tr h="4894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594234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﻿CAPÍTULO CID-10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DPME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RGPS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043340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V - Transtornos mentais e comportamentais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22,30%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618338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XIII - Doenças do sistema osteomuscular e do tecido conjuntivo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221655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 - Algumas doenças infecciosas e parasitárias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88895"/>
                  </a:ext>
                </a:extLst>
              </a:tr>
              <a:tr h="5164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XXI - Fatores que influenciam o estado de saúde e o contato com os serviços de saúde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9,76%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649589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 - Doenças do aparelho respiratório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137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XIX - Lesões, envenenamentos e algumas outras conseqüências de causas externas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9765208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II - Neoplasmas (tumores)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5,97%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709077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IX - Doenças do aparelho circulatório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4,49%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5,21%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456357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XIV - Doenças do aparelho geniturinário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2,84%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2,32%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487570"/>
                  </a:ext>
                </a:extLst>
              </a:tr>
              <a:tr h="2830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Capítulo XI - Doenças do aparelho digestivo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2,68%</a:t>
                      </a:r>
                      <a:endParaRPr lang="pt-BR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6,01%</a:t>
                      </a:r>
                      <a:endParaRPr lang="pt-BR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3" marR="12333" marT="123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681455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4B56A78-9BBB-0D80-DC6B-5962497C5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8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18553-DFB2-6A1A-DD24-97E2138E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 problemas de saúde entre servidores de SP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CCE682-7E07-4353-99D1-633BFD6F12E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Transtornos Mentais e comportamentais</a:t>
            </a:r>
            <a:r>
              <a:rPr lang="pt-BR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mais impacta em todas as Secretarias do Estado de São Paulo são os transtornos mentais e comportamentais: Secretaria de Seg. Pública: 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37,1% (RP 2,8 X RGPS(13,19%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); Secretaria da administração Penitenciária: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35,19% (2,6 X RGPS)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 Secretaria da Educação: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28,01% ( 2,1 X RGPS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); Secretaria da Saúde: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24,29% ( 1,8 X RGPS);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Demais Secretarias: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22,30% ( 1,7 X RGPS);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Universidades: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17,02% ( 1,3 X RGPS).</a:t>
            </a:r>
          </a:p>
          <a:p>
            <a:pPr marL="0" indent="0" algn="just">
              <a:buNone/>
            </a:pP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Prováveis causas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Diversos fatores de risco psicossociais do trabalho como estresse,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gestão autoritária e alta pressão hierárquica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carga de trabalho, relações socioprofissionais e interpessoais, da organização de trabalho deficiente, entre outras.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C791216-0817-11F6-B31D-8929CAC37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182" y="6180537"/>
            <a:ext cx="2489818" cy="6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750021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530</TotalTime>
  <Words>1736</Words>
  <Application>Microsoft Office PowerPoint</Application>
  <PresentationFormat>Widescreen</PresentationFormat>
  <Paragraphs>234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Aptos</vt:lpstr>
      <vt:lpstr>Arial</vt:lpstr>
      <vt:lpstr>Century Gothic</vt:lpstr>
      <vt:lpstr>Wingdings 3</vt:lpstr>
      <vt:lpstr>Cacho</vt:lpstr>
      <vt:lpstr>Apresentação do PowerPoint</vt:lpstr>
      <vt:lpstr>Desenho do Estudo Epidemiológico</vt:lpstr>
      <vt:lpstr>Secretaria de Saúde </vt:lpstr>
      <vt:lpstr>Secretaria de Educação</vt:lpstr>
      <vt:lpstr> Universidades (UNESP, UNICAMP e USP) </vt:lpstr>
      <vt:lpstr>Secretaria de Segurança Pública </vt:lpstr>
      <vt:lpstr>Secretaria da Administração Penitenciária </vt:lpstr>
      <vt:lpstr>Demais Secretarias </vt:lpstr>
      <vt:lpstr>Principais problemas de saúde entre servidores de SP</vt:lpstr>
      <vt:lpstr>Principais problemas de saúde entre servidores de SP – contin.</vt:lpstr>
      <vt:lpstr>Principais problemas de saúde entre servidores de SP – contin.</vt:lpstr>
      <vt:lpstr>Principais problemas de saúde entre servidores de SP – contin.</vt:lpstr>
      <vt:lpstr>Total dos Afastamentos por transtornos mentais e comportamentais dos servidores públicos estaduais de SP - (2019-2024)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Domingos Lino</dc:creator>
  <cp:lastModifiedBy>Remigio Todeschini</cp:lastModifiedBy>
  <cp:revision>23</cp:revision>
  <cp:lastPrinted>2026-05-04T13:58:45Z</cp:lastPrinted>
  <dcterms:created xsi:type="dcterms:W3CDTF">2026-04-28T17:48:51Z</dcterms:created>
  <dcterms:modified xsi:type="dcterms:W3CDTF">2026-05-04T14:45:35Z</dcterms:modified>
</cp:coreProperties>
</file>